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1"/>
  </p:notesMasterIdLst>
  <p:sldIdLst>
    <p:sldId id="323" r:id="rId5"/>
    <p:sldId id="313" r:id="rId6"/>
    <p:sldId id="324" r:id="rId7"/>
    <p:sldId id="298" r:id="rId8"/>
    <p:sldId id="299" r:id="rId9"/>
    <p:sldId id="295" r:id="rId10"/>
    <p:sldId id="281" r:id="rId11"/>
    <p:sldId id="506" r:id="rId12"/>
    <p:sldId id="507" r:id="rId13"/>
    <p:sldId id="508" r:id="rId14"/>
    <p:sldId id="327" r:id="rId15"/>
    <p:sldId id="328" r:id="rId16"/>
    <p:sldId id="311" r:id="rId17"/>
    <p:sldId id="310" r:id="rId18"/>
    <p:sldId id="505" r:id="rId19"/>
    <p:sldId id="291" r:id="rId2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98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4AB220-203D-443B-A528-7D3C7947FBBF}" v="35" dt="2024-11-11T21:05:18.968"/>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533" autoAdjust="0"/>
  </p:normalViewPr>
  <p:slideViewPr>
    <p:cSldViewPr snapToGrid="0">
      <p:cViewPr varScale="1">
        <p:scale>
          <a:sx n="53" d="100"/>
          <a:sy n="53" d="100"/>
        </p:scale>
        <p:origin x="596"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E0EDCE-F0A7-4C4A-8D07-79FA4A008195}" type="doc">
      <dgm:prSet loTypeId="urn:microsoft.com/office/officeart/2005/8/layout/hList3" loCatId="list" qsTypeId="urn:microsoft.com/office/officeart/2005/8/quickstyle/simple3" qsCatId="simple" csTypeId="urn:microsoft.com/office/officeart/2005/8/colors/accent0_2" csCatId="mainScheme" phldr="1"/>
      <dgm:spPr/>
      <dgm:t>
        <a:bodyPr/>
        <a:lstStyle/>
        <a:p>
          <a:endParaRPr lang="de-CH"/>
        </a:p>
      </dgm:t>
    </dgm:pt>
    <dgm:pt modelId="{1F2E106A-2D70-4877-BF23-97357A5D2A15}">
      <dgm:prSet phldrT="[Text]" custT="1"/>
      <dgm:spPr>
        <a:solidFill>
          <a:srgbClr val="00549D"/>
        </a:solidFill>
      </dgm:spPr>
      <dgm:t>
        <a:bodyPr/>
        <a:lstStyle/>
        <a:p>
          <a:r>
            <a:rPr lang="de-CH" sz="2800" dirty="0">
              <a:solidFill>
                <a:schemeClr val="bg1"/>
              </a:solidFill>
              <a:latin typeface="+mj-lt"/>
              <a:cs typeface="Arial" panose="020B0604020202020204" pitchFamily="34" charset="0"/>
            </a:rPr>
            <a:t>Unternehmensverbund</a:t>
          </a:r>
        </a:p>
      </dgm:t>
    </dgm:pt>
    <dgm:pt modelId="{72961A18-C68A-4F3B-A000-352FEE3AF555}" type="parTrans" cxnId="{6CC9A4CB-9C90-4C8A-8507-EBFF32F16178}">
      <dgm:prSet/>
      <dgm:spPr/>
      <dgm:t>
        <a:bodyPr/>
        <a:lstStyle/>
        <a:p>
          <a:endParaRPr lang="de-CH">
            <a:latin typeface="+mj-lt"/>
            <a:cs typeface="Arial" panose="020B0604020202020204" pitchFamily="34" charset="0"/>
          </a:endParaRPr>
        </a:p>
      </dgm:t>
    </dgm:pt>
    <dgm:pt modelId="{A10A539A-F3DD-4DDF-98F4-A9D701C10637}" type="sibTrans" cxnId="{6CC9A4CB-9C90-4C8A-8507-EBFF32F16178}">
      <dgm:prSet/>
      <dgm:spPr/>
      <dgm:t>
        <a:bodyPr/>
        <a:lstStyle/>
        <a:p>
          <a:endParaRPr lang="de-CH">
            <a:latin typeface="+mj-lt"/>
            <a:cs typeface="Arial" panose="020B0604020202020204" pitchFamily="34" charset="0"/>
          </a:endParaRPr>
        </a:p>
      </dgm:t>
    </dgm:pt>
    <dgm:pt modelId="{CEF5B8C5-02AF-45E2-B36C-2CED19EA9BAC}">
      <dgm:prSet phldrT="[Text]" custT="1"/>
      <dgm:spPr/>
      <dgm:t>
        <a:bodyPr/>
        <a:lstStyle/>
        <a:p>
          <a:endParaRPr lang="de-CH" sz="2800">
            <a:latin typeface="+mj-lt"/>
            <a:cs typeface="Arial" panose="020B0604020202020204" pitchFamily="34" charset="0"/>
          </a:endParaRPr>
        </a:p>
        <a:p>
          <a:r>
            <a:rPr lang="de-CH" sz="2400">
              <a:latin typeface="+mj-lt"/>
              <a:cs typeface="Arial" panose="020B0604020202020204" pitchFamily="34" charset="0"/>
            </a:rPr>
            <a:t>ZVB</a:t>
          </a:r>
          <a:endParaRPr lang="de-CH" sz="2800">
            <a:latin typeface="+mj-lt"/>
            <a:cs typeface="Arial" panose="020B0604020202020204" pitchFamily="34" charset="0"/>
          </a:endParaRPr>
        </a:p>
        <a:p>
          <a:endParaRPr lang="de-CH" sz="2800">
            <a:latin typeface="+mj-lt"/>
            <a:cs typeface="Arial" panose="020B0604020202020204" pitchFamily="34" charset="0"/>
          </a:endParaRPr>
        </a:p>
        <a:p>
          <a:endParaRPr lang="de-CH" sz="2800">
            <a:latin typeface="+mj-lt"/>
            <a:cs typeface="Arial" panose="020B0604020202020204" pitchFamily="34" charset="0"/>
          </a:endParaRPr>
        </a:p>
        <a:p>
          <a:endParaRPr lang="de-CH" sz="2800">
            <a:latin typeface="+mj-lt"/>
            <a:cs typeface="Arial" panose="020B0604020202020204" pitchFamily="34" charset="0"/>
          </a:endParaRPr>
        </a:p>
        <a:p>
          <a:endParaRPr lang="de-CH" sz="2800">
            <a:latin typeface="+mj-lt"/>
            <a:cs typeface="Arial" panose="020B0604020202020204" pitchFamily="34" charset="0"/>
          </a:endParaRPr>
        </a:p>
        <a:p>
          <a:endParaRPr lang="de-CH" sz="2800" dirty="0">
            <a:latin typeface="+mj-lt"/>
            <a:cs typeface="Arial" panose="020B0604020202020204" pitchFamily="34" charset="0"/>
          </a:endParaRPr>
        </a:p>
      </dgm:t>
    </dgm:pt>
    <dgm:pt modelId="{5F2375A9-DD58-4205-9C16-8D38E0BB0063}" type="parTrans" cxnId="{DED2F755-A287-478D-B873-D393CF16891A}">
      <dgm:prSet/>
      <dgm:spPr/>
      <dgm:t>
        <a:bodyPr/>
        <a:lstStyle/>
        <a:p>
          <a:endParaRPr lang="de-CH">
            <a:latin typeface="+mj-lt"/>
            <a:cs typeface="Arial" panose="020B0604020202020204" pitchFamily="34" charset="0"/>
          </a:endParaRPr>
        </a:p>
      </dgm:t>
    </dgm:pt>
    <dgm:pt modelId="{570C69CF-A02A-40C0-BEFC-704CDBBE61E4}" type="sibTrans" cxnId="{DED2F755-A287-478D-B873-D393CF16891A}">
      <dgm:prSet/>
      <dgm:spPr/>
      <dgm:t>
        <a:bodyPr/>
        <a:lstStyle/>
        <a:p>
          <a:endParaRPr lang="de-CH">
            <a:latin typeface="+mj-lt"/>
            <a:cs typeface="Arial" panose="020B0604020202020204" pitchFamily="34" charset="0"/>
          </a:endParaRPr>
        </a:p>
      </dgm:t>
    </dgm:pt>
    <dgm:pt modelId="{90F39CA8-7632-47AB-A740-358E1102D8F7}">
      <dgm:prSet phldrT="[Text]" custT="1"/>
      <dgm:spPr/>
      <dgm:t>
        <a:bodyPr spcFirstLastPara="0" vert="horz" wrap="square" lIns="106680" tIns="106680" rIns="106680" bIns="106680" numCol="1" spcCol="1270" anchor="ctr" anchorCtr="0"/>
        <a:lstStyle/>
        <a:p>
          <a:pPr marL="0" lvl="0" algn="ctr" defTabSz="1244600">
            <a:lnSpc>
              <a:spcPct val="90000"/>
            </a:lnSpc>
            <a:spcBef>
              <a:spcPct val="0"/>
            </a:spcBef>
            <a:spcAft>
              <a:spcPct val="35000"/>
            </a:spcAft>
            <a:buNone/>
          </a:pPr>
          <a:r>
            <a:rPr lang="de-CH" sz="2400" kern="1200">
              <a:latin typeface="+mj-lt"/>
              <a:ea typeface="+mn-ea"/>
              <a:cs typeface="Arial" panose="020B0604020202020204" pitchFamily="34" charset="0"/>
            </a:rPr>
            <a:t>Partnerfirmen</a:t>
          </a:r>
          <a:endParaRPr lang="de-CH" sz="2800" kern="1200">
            <a:latin typeface="+mj-lt"/>
            <a:ea typeface="+mn-ea"/>
            <a:cs typeface="Arial" panose="020B0604020202020204" pitchFamily="34" charset="0"/>
          </a:endParaRPr>
        </a:p>
        <a:p>
          <a:pPr marL="0" lvl="0" algn="ctr" defTabSz="1244600">
            <a:lnSpc>
              <a:spcPct val="90000"/>
            </a:lnSpc>
            <a:spcBef>
              <a:spcPct val="0"/>
            </a:spcBef>
            <a:spcAft>
              <a:spcPct val="35000"/>
            </a:spcAft>
            <a:buNone/>
          </a:pPr>
          <a:endParaRPr lang="de-CH" sz="2800" kern="1200">
            <a:latin typeface="+mj-lt"/>
            <a:ea typeface="+mn-ea"/>
            <a:cs typeface="Arial" panose="020B0604020202020204" pitchFamily="34" charset="0"/>
          </a:endParaRPr>
        </a:p>
        <a:p>
          <a:pPr marL="0" lvl="0" algn="ctr" defTabSz="1244600">
            <a:lnSpc>
              <a:spcPct val="90000"/>
            </a:lnSpc>
            <a:spcBef>
              <a:spcPct val="0"/>
            </a:spcBef>
            <a:spcAft>
              <a:spcPct val="35000"/>
            </a:spcAft>
            <a:buNone/>
          </a:pPr>
          <a:endParaRPr lang="de-CH" sz="2800" kern="1200">
            <a:latin typeface="+mj-lt"/>
            <a:ea typeface="+mn-ea"/>
            <a:cs typeface="Arial" panose="020B0604020202020204" pitchFamily="34" charset="0"/>
          </a:endParaRPr>
        </a:p>
        <a:p>
          <a:pPr marL="0" lvl="0" algn="ctr" defTabSz="1244600">
            <a:lnSpc>
              <a:spcPct val="90000"/>
            </a:lnSpc>
            <a:spcBef>
              <a:spcPct val="0"/>
            </a:spcBef>
            <a:spcAft>
              <a:spcPct val="35000"/>
            </a:spcAft>
            <a:buNone/>
          </a:pPr>
          <a:endParaRPr lang="de-CH" sz="2800" kern="1200">
            <a:latin typeface="+mj-lt"/>
            <a:ea typeface="+mn-ea"/>
            <a:cs typeface="Arial" panose="020B0604020202020204" pitchFamily="34" charset="0"/>
          </a:endParaRPr>
        </a:p>
        <a:p>
          <a:pPr marL="0" lvl="0" algn="ctr" defTabSz="1244600">
            <a:lnSpc>
              <a:spcPct val="90000"/>
            </a:lnSpc>
            <a:spcBef>
              <a:spcPct val="0"/>
            </a:spcBef>
            <a:spcAft>
              <a:spcPct val="35000"/>
            </a:spcAft>
            <a:buNone/>
          </a:pPr>
          <a:endParaRPr lang="de-CH" sz="2800" kern="1200" dirty="0">
            <a:latin typeface="+mj-lt"/>
            <a:ea typeface="+mn-ea"/>
            <a:cs typeface="Arial" panose="020B0604020202020204" pitchFamily="34" charset="0"/>
          </a:endParaRPr>
        </a:p>
      </dgm:t>
    </dgm:pt>
    <dgm:pt modelId="{CF783266-70C9-4C0A-A1EE-DF3A3875F767}" type="parTrans" cxnId="{0AA0AF59-EC4E-46CD-88A7-89E8D39C4A25}">
      <dgm:prSet/>
      <dgm:spPr/>
      <dgm:t>
        <a:bodyPr/>
        <a:lstStyle/>
        <a:p>
          <a:endParaRPr lang="de-CH">
            <a:latin typeface="+mj-lt"/>
            <a:cs typeface="Arial" panose="020B0604020202020204" pitchFamily="34" charset="0"/>
          </a:endParaRPr>
        </a:p>
      </dgm:t>
    </dgm:pt>
    <dgm:pt modelId="{8F305DE2-478C-4CA1-B23F-7428BAB5C7F7}" type="sibTrans" cxnId="{0AA0AF59-EC4E-46CD-88A7-89E8D39C4A25}">
      <dgm:prSet/>
      <dgm:spPr/>
      <dgm:t>
        <a:bodyPr/>
        <a:lstStyle/>
        <a:p>
          <a:endParaRPr lang="de-CH">
            <a:latin typeface="+mj-lt"/>
            <a:cs typeface="Arial" panose="020B0604020202020204" pitchFamily="34" charset="0"/>
          </a:endParaRPr>
        </a:p>
      </dgm:t>
    </dgm:pt>
    <dgm:pt modelId="{80FCE163-6A6B-44C9-BCCB-439A32B47D63}">
      <dgm:prSet phldrT="[Text]" custT="1"/>
      <dgm:spPr/>
      <dgm:t>
        <a:bodyPr spcFirstLastPara="0" vert="horz" wrap="square" lIns="106680" tIns="106680" rIns="106680" bIns="106680" numCol="1" spcCol="1270" anchor="ctr" anchorCtr="0"/>
        <a:lstStyle/>
        <a:p>
          <a:pPr marL="0" lvl="0" algn="ctr" defTabSz="1244600">
            <a:lnSpc>
              <a:spcPct val="90000"/>
            </a:lnSpc>
            <a:spcBef>
              <a:spcPct val="0"/>
            </a:spcBef>
            <a:spcAft>
              <a:spcPct val="35000"/>
            </a:spcAft>
            <a:buNone/>
          </a:pPr>
          <a:r>
            <a:rPr lang="de-CH" sz="2400" kern="1200">
              <a:latin typeface="+mj-lt"/>
              <a:ea typeface="+mn-ea"/>
              <a:cs typeface="Arial" panose="020B0604020202020204" pitchFamily="34" charset="0"/>
            </a:rPr>
            <a:t>Tochterfirmen</a:t>
          </a:r>
          <a:endParaRPr lang="de-CH" sz="2800" kern="1200">
            <a:latin typeface="+mj-lt"/>
            <a:ea typeface="+mn-ea"/>
            <a:cs typeface="Arial" panose="020B0604020202020204" pitchFamily="34" charset="0"/>
          </a:endParaRPr>
        </a:p>
        <a:p>
          <a:pPr marL="0" lvl="0" algn="ctr" defTabSz="1244600">
            <a:lnSpc>
              <a:spcPct val="90000"/>
            </a:lnSpc>
            <a:spcBef>
              <a:spcPct val="0"/>
            </a:spcBef>
            <a:spcAft>
              <a:spcPct val="35000"/>
            </a:spcAft>
            <a:buNone/>
          </a:pPr>
          <a:endParaRPr lang="de-CH" sz="2800" kern="1200">
            <a:latin typeface="+mj-lt"/>
            <a:ea typeface="+mn-ea"/>
            <a:cs typeface="Arial" panose="020B0604020202020204" pitchFamily="34" charset="0"/>
          </a:endParaRPr>
        </a:p>
        <a:p>
          <a:pPr marL="0" lvl="0" algn="ctr" defTabSz="1244600">
            <a:lnSpc>
              <a:spcPct val="90000"/>
            </a:lnSpc>
            <a:spcBef>
              <a:spcPct val="0"/>
            </a:spcBef>
            <a:spcAft>
              <a:spcPct val="35000"/>
            </a:spcAft>
            <a:buNone/>
          </a:pPr>
          <a:endParaRPr lang="de-CH" sz="2800" kern="1200">
            <a:latin typeface="+mj-lt"/>
            <a:ea typeface="+mn-ea"/>
            <a:cs typeface="Arial" panose="020B0604020202020204" pitchFamily="34" charset="0"/>
          </a:endParaRPr>
        </a:p>
        <a:p>
          <a:pPr marL="0" lvl="0" algn="ctr" defTabSz="1244600">
            <a:lnSpc>
              <a:spcPct val="90000"/>
            </a:lnSpc>
            <a:spcBef>
              <a:spcPct val="0"/>
            </a:spcBef>
            <a:spcAft>
              <a:spcPct val="35000"/>
            </a:spcAft>
            <a:buNone/>
          </a:pPr>
          <a:endParaRPr lang="de-CH" sz="2800" kern="1200">
            <a:latin typeface="+mj-lt"/>
            <a:ea typeface="+mn-ea"/>
            <a:cs typeface="Arial" panose="020B0604020202020204" pitchFamily="34" charset="0"/>
          </a:endParaRPr>
        </a:p>
        <a:p>
          <a:pPr marL="0" lvl="0" algn="ctr" defTabSz="1244600">
            <a:lnSpc>
              <a:spcPct val="90000"/>
            </a:lnSpc>
            <a:spcBef>
              <a:spcPct val="0"/>
            </a:spcBef>
            <a:spcAft>
              <a:spcPct val="35000"/>
            </a:spcAft>
            <a:buNone/>
          </a:pPr>
          <a:endParaRPr lang="de-CH" sz="2800" kern="1200" dirty="0">
            <a:latin typeface="+mj-lt"/>
            <a:ea typeface="+mn-ea"/>
            <a:cs typeface="Arial" panose="020B0604020202020204" pitchFamily="34" charset="0"/>
          </a:endParaRPr>
        </a:p>
      </dgm:t>
    </dgm:pt>
    <dgm:pt modelId="{DDA533F4-979E-469D-AB84-F25BBC677A86}" type="parTrans" cxnId="{8FB2C478-703A-4B87-9518-C089FC40AA88}">
      <dgm:prSet/>
      <dgm:spPr/>
      <dgm:t>
        <a:bodyPr/>
        <a:lstStyle/>
        <a:p>
          <a:endParaRPr lang="de-CH">
            <a:latin typeface="+mj-lt"/>
            <a:cs typeface="Arial" panose="020B0604020202020204" pitchFamily="34" charset="0"/>
          </a:endParaRPr>
        </a:p>
      </dgm:t>
    </dgm:pt>
    <dgm:pt modelId="{213114C2-E7FE-4CB0-ABBD-5BEC202BBE85}" type="sibTrans" cxnId="{8FB2C478-703A-4B87-9518-C089FC40AA88}">
      <dgm:prSet/>
      <dgm:spPr/>
      <dgm:t>
        <a:bodyPr/>
        <a:lstStyle/>
        <a:p>
          <a:endParaRPr lang="de-CH">
            <a:latin typeface="+mj-lt"/>
            <a:cs typeface="Arial" panose="020B0604020202020204" pitchFamily="34" charset="0"/>
          </a:endParaRPr>
        </a:p>
      </dgm:t>
    </dgm:pt>
    <dgm:pt modelId="{B97A8B9F-45D9-4408-A371-68B3FA814FF0}" type="pres">
      <dgm:prSet presAssocID="{D1E0EDCE-F0A7-4C4A-8D07-79FA4A008195}" presName="composite" presStyleCnt="0">
        <dgm:presLayoutVars>
          <dgm:chMax val="1"/>
          <dgm:dir/>
          <dgm:resizeHandles val="exact"/>
        </dgm:presLayoutVars>
      </dgm:prSet>
      <dgm:spPr/>
    </dgm:pt>
    <dgm:pt modelId="{8937AF0A-5C86-4826-AA27-0297119E9CBC}" type="pres">
      <dgm:prSet presAssocID="{1F2E106A-2D70-4877-BF23-97357A5D2A15}" presName="roof" presStyleLbl="dkBgShp" presStyleIdx="0" presStyleCnt="2" custScaleY="63328" custLinFactNeighborX="565" custLinFactNeighborY="-4824"/>
      <dgm:spPr/>
    </dgm:pt>
    <dgm:pt modelId="{3AB5346B-1B99-4AA3-9D0D-7822F57AE164}" type="pres">
      <dgm:prSet presAssocID="{1F2E106A-2D70-4877-BF23-97357A5D2A15}" presName="pillars" presStyleCnt="0"/>
      <dgm:spPr/>
    </dgm:pt>
    <dgm:pt modelId="{8915B84E-8D4D-43F3-8909-99E28EAE7B20}" type="pres">
      <dgm:prSet presAssocID="{1F2E106A-2D70-4877-BF23-97357A5D2A15}" presName="pillar1" presStyleLbl="node1" presStyleIdx="0" presStyleCnt="3" custAng="0" custScaleX="100293" custScaleY="112800">
        <dgm:presLayoutVars>
          <dgm:bulletEnabled val="1"/>
        </dgm:presLayoutVars>
      </dgm:prSet>
      <dgm:spPr/>
    </dgm:pt>
    <dgm:pt modelId="{FB4D28B1-9C72-4F12-9B0E-5FAEB122B73A}" type="pres">
      <dgm:prSet presAssocID="{90F39CA8-7632-47AB-A740-358E1102D8F7}" presName="pillarX" presStyleLbl="node1" presStyleIdx="1" presStyleCnt="3" custAng="0" custScaleY="112620">
        <dgm:presLayoutVars>
          <dgm:bulletEnabled val="1"/>
        </dgm:presLayoutVars>
      </dgm:prSet>
      <dgm:spPr>
        <a:xfrm>
          <a:off x="2739161" y="1231624"/>
          <a:ext cx="2735151" cy="3561411"/>
        </a:xfrm>
        <a:prstGeom prst="rect">
          <a:avLst/>
        </a:prstGeom>
      </dgm:spPr>
    </dgm:pt>
    <dgm:pt modelId="{A752CA11-47EE-4688-8FDC-4C032AD5E146}" type="pres">
      <dgm:prSet presAssocID="{80FCE163-6A6B-44C9-BCCB-439A32B47D63}" presName="pillarX" presStyleLbl="node1" presStyleIdx="2" presStyleCnt="3" custAng="0" custScaleX="100441" custScaleY="112620">
        <dgm:presLayoutVars>
          <dgm:bulletEnabled val="1"/>
        </dgm:presLayoutVars>
      </dgm:prSet>
      <dgm:spPr>
        <a:xfrm>
          <a:off x="5474313" y="1231624"/>
          <a:ext cx="2747213" cy="3561411"/>
        </a:xfrm>
        <a:prstGeom prst="rect">
          <a:avLst/>
        </a:prstGeom>
      </dgm:spPr>
    </dgm:pt>
    <dgm:pt modelId="{329E7863-4386-47C8-B0B1-AA00DE853C38}" type="pres">
      <dgm:prSet presAssocID="{1F2E106A-2D70-4877-BF23-97357A5D2A15}" presName="base" presStyleLbl="dkBgShp" presStyleIdx="1" presStyleCnt="2" custScaleY="27875" custLinFactNeighborX="76" custLinFactNeighborY="53942"/>
      <dgm:spPr>
        <a:xfrm>
          <a:off x="0" y="4674203"/>
          <a:ext cx="8225537" cy="351821"/>
        </a:xfrm>
        <a:prstGeom prst="rect">
          <a:avLst/>
        </a:prstGeom>
        <a:solidFill>
          <a:srgbClr val="00549D"/>
        </a:solidFill>
      </dgm:spPr>
    </dgm:pt>
  </dgm:ptLst>
  <dgm:cxnLst>
    <dgm:cxn modelId="{A6FFF651-32C3-4C02-9BA6-50FED89CC9DD}" type="presOf" srcId="{D1E0EDCE-F0A7-4C4A-8D07-79FA4A008195}" destId="{B97A8B9F-45D9-4408-A371-68B3FA814FF0}" srcOrd="0" destOrd="0" presId="urn:microsoft.com/office/officeart/2005/8/layout/hList3"/>
    <dgm:cxn modelId="{AC0E4F54-6D63-4ED0-90C9-7AE5D2A678F6}" type="presOf" srcId="{CEF5B8C5-02AF-45E2-B36C-2CED19EA9BAC}" destId="{8915B84E-8D4D-43F3-8909-99E28EAE7B20}" srcOrd="0" destOrd="0" presId="urn:microsoft.com/office/officeart/2005/8/layout/hList3"/>
    <dgm:cxn modelId="{DED2F755-A287-478D-B873-D393CF16891A}" srcId="{1F2E106A-2D70-4877-BF23-97357A5D2A15}" destId="{CEF5B8C5-02AF-45E2-B36C-2CED19EA9BAC}" srcOrd="0" destOrd="0" parTransId="{5F2375A9-DD58-4205-9C16-8D38E0BB0063}" sibTransId="{570C69CF-A02A-40C0-BEFC-704CDBBE61E4}"/>
    <dgm:cxn modelId="{8FB2C478-703A-4B87-9518-C089FC40AA88}" srcId="{1F2E106A-2D70-4877-BF23-97357A5D2A15}" destId="{80FCE163-6A6B-44C9-BCCB-439A32B47D63}" srcOrd="2" destOrd="0" parTransId="{DDA533F4-979E-469D-AB84-F25BBC677A86}" sibTransId="{213114C2-E7FE-4CB0-ABBD-5BEC202BBE85}"/>
    <dgm:cxn modelId="{0AA0AF59-EC4E-46CD-88A7-89E8D39C4A25}" srcId="{1F2E106A-2D70-4877-BF23-97357A5D2A15}" destId="{90F39CA8-7632-47AB-A740-358E1102D8F7}" srcOrd="1" destOrd="0" parTransId="{CF783266-70C9-4C0A-A1EE-DF3A3875F767}" sibTransId="{8F305DE2-478C-4CA1-B23F-7428BAB5C7F7}"/>
    <dgm:cxn modelId="{48B68281-77A7-4CA4-B197-F1FC6547187B}" type="presOf" srcId="{80FCE163-6A6B-44C9-BCCB-439A32B47D63}" destId="{A752CA11-47EE-4688-8FDC-4C032AD5E146}" srcOrd="0" destOrd="0" presId="urn:microsoft.com/office/officeart/2005/8/layout/hList3"/>
    <dgm:cxn modelId="{6CC9A4CB-9C90-4C8A-8507-EBFF32F16178}" srcId="{D1E0EDCE-F0A7-4C4A-8D07-79FA4A008195}" destId="{1F2E106A-2D70-4877-BF23-97357A5D2A15}" srcOrd="0" destOrd="0" parTransId="{72961A18-C68A-4F3B-A000-352FEE3AF555}" sibTransId="{A10A539A-F3DD-4DDF-98F4-A9D701C10637}"/>
    <dgm:cxn modelId="{277BCBD8-E031-4544-A27A-D23A4778F27D}" type="presOf" srcId="{90F39CA8-7632-47AB-A740-358E1102D8F7}" destId="{FB4D28B1-9C72-4F12-9B0E-5FAEB122B73A}" srcOrd="0" destOrd="0" presId="urn:microsoft.com/office/officeart/2005/8/layout/hList3"/>
    <dgm:cxn modelId="{545899E8-7C53-4EC4-9D19-2BFDBF714F2E}" type="presOf" srcId="{1F2E106A-2D70-4877-BF23-97357A5D2A15}" destId="{8937AF0A-5C86-4826-AA27-0297119E9CBC}" srcOrd="0" destOrd="0" presId="urn:microsoft.com/office/officeart/2005/8/layout/hList3"/>
    <dgm:cxn modelId="{52F1D1E9-98F5-44CF-8E87-6044B3280B8A}" type="presParOf" srcId="{B97A8B9F-45D9-4408-A371-68B3FA814FF0}" destId="{8937AF0A-5C86-4826-AA27-0297119E9CBC}" srcOrd="0" destOrd="0" presId="urn:microsoft.com/office/officeart/2005/8/layout/hList3"/>
    <dgm:cxn modelId="{C0AF0094-97A8-4BAD-8C2A-09A590F3B710}" type="presParOf" srcId="{B97A8B9F-45D9-4408-A371-68B3FA814FF0}" destId="{3AB5346B-1B99-4AA3-9D0D-7822F57AE164}" srcOrd="1" destOrd="0" presId="urn:microsoft.com/office/officeart/2005/8/layout/hList3"/>
    <dgm:cxn modelId="{0264A217-5FC4-4DAD-B430-45F75702A329}" type="presParOf" srcId="{3AB5346B-1B99-4AA3-9D0D-7822F57AE164}" destId="{8915B84E-8D4D-43F3-8909-99E28EAE7B20}" srcOrd="0" destOrd="0" presId="urn:microsoft.com/office/officeart/2005/8/layout/hList3"/>
    <dgm:cxn modelId="{ED6877FC-C0A9-4C02-B84D-2897C598948F}" type="presParOf" srcId="{3AB5346B-1B99-4AA3-9D0D-7822F57AE164}" destId="{FB4D28B1-9C72-4F12-9B0E-5FAEB122B73A}" srcOrd="1" destOrd="0" presId="urn:microsoft.com/office/officeart/2005/8/layout/hList3"/>
    <dgm:cxn modelId="{935B311C-09D6-4091-8564-C46D78B5878D}" type="presParOf" srcId="{3AB5346B-1B99-4AA3-9D0D-7822F57AE164}" destId="{A752CA11-47EE-4688-8FDC-4C032AD5E146}" srcOrd="2" destOrd="0" presId="urn:microsoft.com/office/officeart/2005/8/layout/hList3"/>
    <dgm:cxn modelId="{E89912D1-6C75-4AE0-BAD0-16A35F767882}" type="presParOf" srcId="{B97A8B9F-45D9-4408-A371-68B3FA814FF0}" destId="{329E7863-4386-47C8-B0B1-AA00DE853C38}" srcOrd="2" destOrd="0" presId="urn:microsoft.com/office/officeart/2005/8/layout/hList3"/>
  </dgm:cxnLst>
  <dgm:bg>
    <a:solidFill>
      <a:srgbClr val="00549D"/>
    </a:solidFill>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37AF0A-5C86-4826-AA27-0297119E9CBC}">
      <dsp:nvSpPr>
        <dsp:cNvPr id="0" name=""/>
        <dsp:cNvSpPr/>
      </dsp:nvSpPr>
      <dsp:spPr>
        <a:xfrm>
          <a:off x="0" y="120190"/>
          <a:ext cx="8397474" cy="890087"/>
        </a:xfrm>
        <a:prstGeom prst="rect">
          <a:avLst/>
        </a:prstGeom>
        <a:solidFill>
          <a:srgbClr val="00549D"/>
        </a:solidFill>
        <a:ln>
          <a:noFill/>
        </a:ln>
        <a:effectLst/>
      </dsp:spPr>
      <dsp:style>
        <a:lnRef idx="0">
          <a:scrgbClr r="0" g="0" b="0"/>
        </a:lnRef>
        <a:fillRef idx="1">
          <a:scrgbClr r="0" g="0" b="0"/>
        </a:fillRef>
        <a:effectRef idx="1">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de-CH" sz="2800" kern="1200" dirty="0">
              <a:solidFill>
                <a:schemeClr val="bg1"/>
              </a:solidFill>
              <a:latin typeface="+mj-lt"/>
              <a:cs typeface="Arial" panose="020B0604020202020204" pitchFamily="34" charset="0"/>
            </a:rPr>
            <a:t>Unternehmensverbund</a:t>
          </a:r>
        </a:p>
      </dsp:txBody>
      <dsp:txXfrm>
        <a:off x="0" y="120190"/>
        <a:ext cx="8397474" cy="890087"/>
      </dsp:txXfrm>
    </dsp:sp>
    <dsp:sp modelId="{8915B84E-8D4D-43F3-8909-99E28EAE7B20}">
      <dsp:nvSpPr>
        <dsp:cNvPr id="0" name=""/>
        <dsp:cNvSpPr/>
      </dsp:nvSpPr>
      <dsp:spPr>
        <a:xfrm>
          <a:off x="2" y="1146893"/>
          <a:ext cx="2800505" cy="3329393"/>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endParaRPr lang="de-CH" sz="2800" kern="1200">
            <a:latin typeface="+mj-lt"/>
            <a:cs typeface="Arial" panose="020B0604020202020204" pitchFamily="34" charset="0"/>
          </a:endParaRPr>
        </a:p>
        <a:p>
          <a:pPr marL="0" lvl="0" indent="0" algn="ctr" defTabSz="1244600">
            <a:lnSpc>
              <a:spcPct val="90000"/>
            </a:lnSpc>
            <a:spcBef>
              <a:spcPct val="0"/>
            </a:spcBef>
            <a:spcAft>
              <a:spcPct val="35000"/>
            </a:spcAft>
            <a:buNone/>
          </a:pPr>
          <a:r>
            <a:rPr lang="de-CH" sz="2400" kern="1200">
              <a:latin typeface="+mj-lt"/>
              <a:cs typeface="Arial" panose="020B0604020202020204" pitchFamily="34" charset="0"/>
            </a:rPr>
            <a:t>ZVB</a:t>
          </a:r>
          <a:endParaRPr lang="de-CH" sz="2800" kern="1200">
            <a:latin typeface="+mj-lt"/>
            <a:cs typeface="Arial" panose="020B0604020202020204" pitchFamily="34" charset="0"/>
          </a:endParaRPr>
        </a:p>
        <a:p>
          <a:pPr marL="0" lvl="0" indent="0" algn="ctr" defTabSz="1244600">
            <a:lnSpc>
              <a:spcPct val="90000"/>
            </a:lnSpc>
            <a:spcBef>
              <a:spcPct val="0"/>
            </a:spcBef>
            <a:spcAft>
              <a:spcPct val="35000"/>
            </a:spcAft>
            <a:buNone/>
          </a:pPr>
          <a:endParaRPr lang="de-CH" sz="2800" kern="1200">
            <a:latin typeface="+mj-lt"/>
            <a:cs typeface="Arial" panose="020B0604020202020204" pitchFamily="34" charset="0"/>
          </a:endParaRPr>
        </a:p>
        <a:p>
          <a:pPr marL="0" lvl="0" indent="0" algn="ctr" defTabSz="1244600">
            <a:lnSpc>
              <a:spcPct val="90000"/>
            </a:lnSpc>
            <a:spcBef>
              <a:spcPct val="0"/>
            </a:spcBef>
            <a:spcAft>
              <a:spcPct val="35000"/>
            </a:spcAft>
            <a:buNone/>
          </a:pPr>
          <a:endParaRPr lang="de-CH" sz="2800" kern="1200">
            <a:latin typeface="+mj-lt"/>
            <a:cs typeface="Arial" panose="020B0604020202020204" pitchFamily="34" charset="0"/>
          </a:endParaRPr>
        </a:p>
        <a:p>
          <a:pPr marL="0" lvl="0" indent="0" algn="ctr" defTabSz="1244600">
            <a:lnSpc>
              <a:spcPct val="90000"/>
            </a:lnSpc>
            <a:spcBef>
              <a:spcPct val="0"/>
            </a:spcBef>
            <a:spcAft>
              <a:spcPct val="35000"/>
            </a:spcAft>
            <a:buNone/>
          </a:pPr>
          <a:endParaRPr lang="de-CH" sz="2800" kern="1200">
            <a:latin typeface="+mj-lt"/>
            <a:cs typeface="Arial" panose="020B0604020202020204" pitchFamily="34" charset="0"/>
          </a:endParaRPr>
        </a:p>
        <a:p>
          <a:pPr marL="0" lvl="0" indent="0" algn="ctr" defTabSz="1244600">
            <a:lnSpc>
              <a:spcPct val="90000"/>
            </a:lnSpc>
            <a:spcBef>
              <a:spcPct val="0"/>
            </a:spcBef>
            <a:spcAft>
              <a:spcPct val="35000"/>
            </a:spcAft>
            <a:buNone/>
          </a:pPr>
          <a:endParaRPr lang="de-CH" sz="2800" kern="1200">
            <a:latin typeface="+mj-lt"/>
            <a:cs typeface="Arial" panose="020B0604020202020204" pitchFamily="34" charset="0"/>
          </a:endParaRPr>
        </a:p>
        <a:p>
          <a:pPr marL="0" lvl="0" indent="0" algn="ctr" defTabSz="1244600">
            <a:lnSpc>
              <a:spcPct val="90000"/>
            </a:lnSpc>
            <a:spcBef>
              <a:spcPct val="0"/>
            </a:spcBef>
            <a:spcAft>
              <a:spcPct val="35000"/>
            </a:spcAft>
            <a:buNone/>
          </a:pPr>
          <a:endParaRPr lang="de-CH" sz="2800" kern="1200" dirty="0">
            <a:latin typeface="+mj-lt"/>
            <a:cs typeface="Arial" panose="020B0604020202020204" pitchFamily="34" charset="0"/>
          </a:endParaRPr>
        </a:p>
      </dsp:txBody>
      <dsp:txXfrm>
        <a:off x="2" y="1146893"/>
        <a:ext cx="2800505" cy="3329393"/>
      </dsp:txXfrm>
    </dsp:sp>
    <dsp:sp modelId="{FB4D28B1-9C72-4F12-9B0E-5FAEB122B73A}">
      <dsp:nvSpPr>
        <dsp:cNvPr id="0" name=""/>
        <dsp:cNvSpPr/>
      </dsp:nvSpPr>
      <dsp:spPr>
        <a:xfrm>
          <a:off x="2800508" y="1149549"/>
          <a:ext cx="2792324" cy="3324080"/>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de-CH" sz="2400" kern="1200">
              <a:latin typeface="+mj-lt"/>
              <a:ea typeface="+mn-ea"/>
              <a:cs typeface="Arial" panose="020B0604020202020204" pitchFamily="34" charset="0"/>
            </a:rPr>
            <a:t>Partnerfirmen</a:t>
          </a:r>
          <a:endParaRPr lang="de-CH" sz="2800" kern="1200">
            <a:latin typeface="+mj-lt"/>
            <a:ea typeface="+mn-ea"/>
            <a:cs typeface="Arial" panose="020B0604020202020204" pitchFamily="34" charset="0"/>
          </a:endParaRPr>
        </a:p>
        <a:p>
          <a:pPr marL="0" lvl="0" indent="0" algn="ctr" defTabSz="1244600">
            <a:lnSpc>
              <a:spcPct val="90000"/>
            </a:lnSpc>
            <a:spcBef>
              <a:spcPct val="0"/>
            </a:spcBef>
            <a:spcAft>
              <a:spcPct val="35000"/>
            </a:spcAft>
            <a:buNone/>
          </a:pPr>
          <a:endParaRPr lang="de-CH" sz="2800" kern="1200">
            <a:latin typeface="+mj-lt"/>
            <a:ea typeface="+mn-ea"/>
            <a:cs typeface="Arial" panose="020B0604020202020204" pitchFamily="34" charset="0"/>
          </a:endParaRPr>
        </a:p>
        <a:p>
          <a:pPr marL="0" lvl="0" indent="0" algn="ctr" defTabSz="1244600">
            <a:lnSpc>
              <a:spcPct val="90000"/>
            </a:lnSpc>
            <a:spcBef>
              <a:spcPct val="0"/>
            </a:spcBef>
            <a:spcAft>
              <a:spcPct val="35000"/>
            </a:spcAft>
            <a:buNone/>
          </a:pPr>
          <a:endParaRPr lang="de-CH" sz="2800" kern="1200">
            <a:latin typeface="+mj-lt"/>
            <a:ea typeface="+mn-ea"/>
            <a:cs typeface="Arial" panose="020B0604020202020204" pitchFamily="34" charset="0"/>
          </a:endParaRPr>
        </a:p>
        <a:p>
          <a:pPr marL="0" lvl="0" indent="0" algn="ctr" defTabSz="1244600">
            <a:lnSpc>
              <a:spcPct val="90000"/>
            </a:lnSpc>
            <a:spcBef>
              <a:spcPct val="0"/>
            </a:spcBef>
            <a:spcAft>
              <a:spcPct val="35000"/>
            </a:spcAft>
            <a:buNone/>
          </a:pPr>
          <a:endParaRPr lang="de-CH" sz="2800" kern="1200">
            <a:latin typeface="+mj-lt"/>
            <a:ea typeface="+mn-ea"/>
            <a:cs typeface="Arial" panose="020B0604020202020204" pitchFamily="34" charset="0"/>
          </a:endParaRPr>
        </a:p>
        <a:p>
          <a:pPr marL="0" lvl="0" indent="0" algn="ctr" defTabSz="1244600">
            <a:lnSpc>
              <a:spcPct val="90000"/>
            </a:lnSpc>
            <a:spcBef>
              <a:spcPct val="0"/>
            </a:spcBef>
            <a:spcAft>
              <a:spcPct val="35000"/>
            </a:spcAft>
            <a:buNone/>
          </a:pPr>
          <a:endParaRPr lang="de-CH" sz="2800" kern="1200" dirty="0">
            <a:latin typeface="+mj-lt"/>
            <a:ea typeface="+mn-ea"/>
            <a:cs typeface="Arial" panose="020B0604020202020204" pitchFamily="34" charset="0"/>
          </a:endParaRPr>
        </a:p>
      </dsp:txBody>
      <dsp:txXfrm>
        <a:off x="2800508" y="1149549"/>
        <a:ext cx="2792324" cy="3324080"/>
      </dsp:txXfrm>
    </dsp:sp>
    <dsp:sp modelId="{A752CA11-47EE-4688-8FDC-4C032AD5E146}">
      <dsp:nvSpPr>
        <dsp:cNvPr id="0" name=""/>
        <dsp:cNvSpPr/>
      </dsp:nvSpPr>
      <dsp:spPr>
        <a:xfrm>
          <a:off x="5592832" y="1149549"/>
          <a:ext cx="2804638" cy="3324080"/>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de-CH" sz="2400" kern="1200">
              <a:latin typeface="+mj-lt"/>
              <a:ea typeface="+mn-ea"/>
              <a:cs typeface="Arial" panose="020B0604020202020204" pitchFamily="34" charset="0"/>
            </a:rPr>
            <a:t>Tochterfirmen</a:t>
          </a:r>
          <a:endParaRPr lang="de-CH" sz="2800" kern="1200">
            <a:latin typeface="+mj-lt"/>
            <a:ea typeface="+mn-ea"/>
            <a:cs typeface="Arial" panose="020B0604020202020204" pitchFamily="34" charset="0"/>
          </a:endParaRPr>
        </a:p>
        <a:p>
          <a:pPr marL="0" lvl="0" indent="0" algn="ctr" defTabSz="1244600">
            <a:lnSpc>
              <a:spcPct val="90000"/>
            </a:lnSpc>
            <a:spcBef>
              <a:spcPct val="0"/>
            </a:spcBef>
            <a:spcAft>
              <a:spcPct val="35000"/>
            </a:spcAft>
            <a:buNone/>
          </a:pPr>
          <a:endParaRPr lang="de-CH" sz="2800" kern="1200">
            <a:latin typeface="+mj-lt"/>
            <a:ea typeface="+mn-ea"/>
            <a:cs typeface="Arial" panose="020B0604020202020204" pitchFamily="34" charset="0"/>
          </a:endParaRPr>
        </a:p>
        <a:p>
          <a:pPr marL="0" lvl="0" indent="0" algn="ctr" defTabSz="1244600">
            <a:lnSpc>
              <a:spcPct val="90000"/>
            </a:lnSpc>
            <a:spcBef>
              <a:spcPct val="0"/>
            </a:spcBef>
            <a:spcAft>
              <a:spcPct val="35000"/>
            </a:spcAft>
            <a:buNone/>
          </a:pPr>
          <a:endParaRPr lang="de-CH" sz="2800" kern="1200">
            <a:latin typeface="+mj-lt"/>
            <a:ea typeface="+mn-ea"/>
            <a:cs typeface="Arial" panose="020B0604020202020204" pitchFamily="34" charset="0"/>
          </a:endParaRPr>
        </a:p>
        <a:p>
          <a:pPr marL="0" lvl="0" indent="0" algn="ctr" defTabSz="1244600">
            <a:lnSpc>
              <a:spcPct val="90000"/>
            </a:lnSpc>
            <a:spcBef>
              <a:spcPct val="0"/>
            </a:spcBef>
            <a:spcAft>
              <a:spcPct val="35000"/>
            </a:spcAft>
            <a:buNone/>
          </a:pPr>
          <a:endParaRPr lang="de-CH" sz="2800" kern="1200">
            <a:latin typeface="+mj-lt"/>
            <a:ea typeface="+mn-ea"/>
            <a:cs typeface="Arial" panose="020B0604020202020204" pitchFamily="34" charset="0"/>
          </a:endParaRPr>
        </a:p>
        <a:p>
          <a:pPr marL="0" lvl="0" indent="0" algn="ctr" defTabSz="1244600">
            <a:lnSpc>
              <a:spcPct val="90000"/>
            </a:lnSpc>
            <a:spcBef>
              <a:spcPct val="0"/>
            </a:spcBef>
            <a:spcAft>
              <a:spcPct val="35000"/>
            </a:spcAft>
            <a:buNone/>
          </a:pPr>
          <a:endParaRPr lang="de-CH" sz="2800" kern="1200" dirty="0">
            <a:latin typeface="+mj-lt"/>
            <a:ea typeface="+mn-ea"/>
            <a:cs typeface="Arial" panose="020B0604020202020204" pitchFamily="34" charset="0"/>
          </a:endParaRPr>
        </a:p>
      </dsp:txBody>
      <dsp:txXfrm>
        <a:off x="5592832" y="1149549"/>
        <a:ext cx="2804638" cy="3324080"/>
      </dsp:txXfrm>
    </dsp:sp>
    <dsp:sp modelId="{329E7863-4386-47C8-B0B1-AA00DE853C38}">
      <dsp:nvSpPr>
        <dsp:cNvPr id="0" name=""/>
        <dsp:cNvSpPr/>
      </dsp:nvSpPr>
      <dsp:spPr>
        <a:xfrm>
          <a:off x="0" y="4582558"/>
          <a:ext cx="8397474" cy="91417"/>
        </a:xfrm>
        <a:prstGeom prst="rect">
          <a:avLst/>
        </a:prstGeom>
        <a:solidFill>
          <a:srgbClr val="00549D"/>
        </a:solidFill>
        <a:ln>
          <a:noFill/>
        </a:ln>
        <a:effectLst/>
      </dsp:spPr>
      <dsp:style>
        <a:lnRef idx="0">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50E7C0-BA14-294F-8705-20A475098ACE}" type="datetimeFigureOut">
              <a:rPr lang="de-CH" smtClean="0"/>
              <a:t>11.11.2024</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E78354-9C6C-7D47-AA48-F39D83586194}" type="slidenum">
              <a:rPr lang="de-CH" smtClean="0"/>
              <a:t>‹Nr.›</a:t>
            </a:fld>
            <a:endParaRPr lang="de-CH"/>
          </a:p>
        </p:txBody>
      </p:sp>
    </p:spTree>
    <p:extLst>
      <p:ext uri="{BB962C8B-B14F-4D97-AF65-F5344CB8AC3E}">
        <p14:creationId xmlns:p14="http://schemas.microsoft.com/office/powerpoint/2010/main" val="4048225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a:spcBef>
                <a:spcPts val="0"/>
              </a:spcBef>
              <a:spcAft>
                <a:spcPts val="0"/>
              </a:spcAft>
            </a:pPr>
            <a:r>
              <a:rPr lang="de-CH" sz="1200" b="1">
                <a:effectLst/>
                <a:latin typeface="Calibri" panose="020F0502020204030204" pitchFamily="34" charset="0"/>
              </a:rPr>
              <a:t>Als Schritt 1 direkt bei allen Teilnehmenden WLAN auf Handy oder Tablet einrichten</a:t>
            </a:r>
          </a:p>
          <a:p>
            <a:pPr marL="0" marR="0">
              <a:spcBef>
                <a:spcPts val="0"/>
              </a:spcBef>
              <a:spcAft>
                <a:spcPts val="0"/>
              </a:spcAft>
            </a:pPr>
            <a:r>
              <a:rPr lang="de-CH" sz="1200">
                <a:effectLst/>
                <a:latin typeface="Calibri" panose="020F0502020204030204" pitchFamily="34" charset="0"/>
              </a:rPr>
              <a:t>Dies wird später für das kleine </a:t>
            </a:r>
            <a:r>
              <a:rPr lang="de-CH" sz="1200" err="1">
                <a:effectLst/>
                <a:latin typeface="Calibri" panose="020F0502020204030204" pitchFamily="34" charset="0"/>
              </a:rPr>
              <a:t>Kahoot</a:t>
            </a:r>
            <a:r>
              <a:rPr lang="de-CH" sz="1200">
                <a:effectLst/>
                <a:latin typeface="Calibri" panose="020F0502020204030204" pitchFamily="34" charset="0"/>
              </a:rPr>
              <a:t> Gewinnspiel benötigt.</a:t>
            </a:r>
          </a:p>
          <a:p>
            <a:endParaRPr lang="de-CH"/>
          </a:p>
        </p:txBody>
      </p:sp>
      <p:sp>
        <p:nvSpPr>
          <p:cNvPr id="4" name="Foliennummernplatzhalter 3"/>
          <p:cNvSpPr>
            <a:spLocks noGrp="1"/>
          </p:cNvSpPr>
          <p:nvPr>
            <p:ph type="sldNum" sz="quarter" idx="5"/>
          </p:nvPr>
        </p:nvSpPr>
        <p:spPr/>
        <p:txBody>
          <a:bodyPr/>
          <a:lstStyle/>
          <a:p>
            <a:fld id="{C1E78354-9C6C-7D47-AA48-F39D83586194}" type="slidenum">
              <a:rPr lang="de-CH" smtClean="0"/>
              <a:t>1</a:t>
            </a:fld>
            <a:endParaRPr lang="de-CH"/>
          </a:p>
        </p:txBody>
      </p:sp>
    </p:spTree>
    <p:extLst>
      <p:ext uri="{BB962C8B-B14F-4D97-AF65-F5344CB8AC3E}">
        <p14:creationId xmlns:p14="http://schemas.microsoft.com/office/powerpoint/2010/main" val="3417099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C1E78354-9C6C-7D47-AA48-F39D83586194}" type="slidenum">
              <a:rPr lang="de-CH" smtClean="0"/>
              <a:t>3</a:t>
            </a:fld>
            <a:endParaRPr lang="de-CH"/>
          </a:p>
        </p:txBody>
      </p:sp>
    </p:spTree>
    <p:extLst>
      <p:ext uri="{BB962C8B-B14F-4D97-AF65-F5344CB8AC3E}">
        <p14:creationId xmlns:p14="http://schemas.microsoft.com/office/powerpoint/2010/main" val="33319352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a:t>Wie eben in den Videos gezeigt, ist unsere Reaktion auf Kundinnen und Kunden enorm wichtig, und trägt massgeblich zum Image unserer Unternehmung und Dienstleistung bei. Der Migros Mitarbeiter hat sich gehen lassen und wohl nicht mehr an die Vorgaben der Unternehmung gehalten, was auf uns Belustigend wirkt, jedoch auf lange Sicht nicht sehr vertrauenswürdig scheint – wo hingegen der Postmitarbeiter zwar sehr gut geschult aber das geschaffene </a:t>
            </a:r>
            <a:r>
              <a:rPr lang="de-CH" err="1"/>
              <a:t>Angeobt</a:t>
            </a:r>
            <a:r>
              <a:rPr lang="de-CH"/>
              <a:t> überfordernd </a:t>
            </a:r>
            <a:r>
              <a:rPr lang="de-CH" b="0"/>
              <a:t>wirkte. Aufgrund der Wichtigkeit, wie wir nach Aussen auftreten verfassen </a:t>
            </a:r>
            <a:r>
              <a:rPr lang="de-CH"/>
              <a:t>Firmen auch Werte ganz oben in der Unternehmensstrategie. Unsere Werte und unserer Versprechen ist: </a:t>
            </a:r>
            <a:r>
              <a:rPr lang="de-CH" b="1" err="1"/>
              <a:t>zäme</a:t>
            </a:r>
            <a:r>
              <a:rPr lang="de-CH" b="1"/>
              <a:t> mit </a:t>
            </a:r>
            <a:r>
              <a:rPr lang="de-CH" b="1" err="1"/>
              <a:t>emene</a:t>
            </a:r>
            <a:r>
              <a:rPr lang="de-CH" b="1"/>
              <a:t> Lächle </a:t>
            </a:r>
            <a:r>
              <a:rPr lang="de-CH" b="1" err="1"/>
              <a:t>underwägs</a:t>
            </a:r>
            <a:r>
              <a:rPr lang="de-CH" b="1"/>
              <a:t>. </a:t>
            </a:r>
            <a:r>
              <a:rPr lang="de-CH"/>
              <a:t>Dies können wir selber belächeln, jedoch macht dies in heiklen Situationen genau den entscheidenden Unterschied.</a:t>
            </a:r>
          </a:p>
          <a:p>
            <a:endParaRPr lang="de-CH"/>
          </a:p>
        </p:txBody>
      </p:sp>
      <p:sp>
        <p:nvSpPr>
          <p:cNvPr id="4" name="Foliennummernplatzhalter 3"/>
          <p:cNvSpPr>
            <a:spLocks noGrp="1"/>
          </p:cNvSpPr>
          <p:nvPr>
            <p:ph type="sldNum" sz="quarter" idx="5"/>
          </p:nvPr>
        </p:nvSpPr>
        <p:spPr/>
        <p:txBody>
          <a:bodyPr/>
          <a:lstStyle/>
          <a:p>
            <a:fld id="{C1E78354-9C6C-7D47-AA48-F39D83586194}" type="slidenum">
              <a:rPr lang="de-CH" smtClean="0"/>
              <a:t>4</a:t>
            </a:fld>
            <a:endParaRPr lang="de-CH"/>
          </a:p>
        </p:txBody>
      </p:sp>
    </p:spTree>
    <p:extLst>
      <p:ext uri="{BB962C8B-B14F-4D97-AF65-F5344CB8AC3E}">
        <p14:creationId xmlns:p14="http://schemas.microsoft.com/office/powerpoint/2010/main" val="2091794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a:t>Wichtigkeit über alle Abteilungen übergreifend klar machen.</a:t>
            </a:r>
          </a:p>
          <a:p>
            <a:endParaRPr lang="de-CH"/>
          </a:p>
        </p:txBody>
      </p:sp>
      <p:sp>
        <p:nvSpPr>
          <p:cNvPr id="4" name="Foliennummernplatzhalter 3"/>
          <p:cNvSpPr>
            <a:spLocks noGrp="1"/>
          </p:cNvSpPr>
          <p:nvPr>
            <p:ph type="sldNum" sz="quarter" idx="5"/>
          </p:nvPr>
        </p:nvSpPr>
        <p:spPr/>
        <p:txBody>
          <a:bodyPr/>
          <a:lstStyle/>
          <a:p>
            <a:fld id="{C1E78354-9C6C-7D47-AA48-F39D83586194}" type="slidenum">
              <a:rPr lang="de-CH" smtClean="0"/>
              <a:t>5</a:t>
            </a:fld>
            <a:endParaRPr lang="de-CH"/>
          </a:p>
        </p:txBody>
      </p:sp>
    </p:spTree>
    <p:extLst>
      <p:ext uri="{BB962C8B-B14F-4D97-AF65-F5344CB8AC3E}">
        <p14:creationId xmlns:p14="http://schemas.microsoft.com/office/powerpoint/2010/main" val="3277554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C1E78354-9C6C-7D47-AA48-F39D83586194}" type="slidenum">
              <a:rPr lang="de-CH" smtClean="0"/>
              <a:t>10</a:t>
            </a:fld>
            <a:endParaRPr lang="de-CH"/>
          </a:p>
        </p:txBody>
      </p:sp>
    </p:spTree>
    <p:extLst>
      <p:ext uri="{BB962C8B-B14F-4D97-AF65-F5344CB8AC3E}">
        <p14:creationId xmlns:p14="http://schemas.microsoft.com/office/powerpoint/2010/main" val="3150772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200" b="1">
                <a:effectLst/>
                <a:latin typeface="Calibri" panose="020F0502020204030204" pitchFamily="34" charset="0"/>
              </a:rPr>
              <a:t>DANKE</a:t>
            </a:r>
            <a:endParaRPr lang="de-CH"/>
          </a:p>
        </p:txBody>
      </p:sp>
      <p:sp>
        <p:nvSpPr>
          <p:cNvPr id="4" name="Foliennummernplatzhalter 3"/>
          <p:cNvSpPr>
            <a:spLocks noGrp="1"/>
          </p:cNvSpPr>
          <p:nvPr>
            <p:ph type="sldNum" sz="quarter" idx="5"/>
          </p:nvPr>
        </p:nvSpPr>
        <p:spPr/>
        <p:txBody>
          <a:bodyPr/>
          <a:lstStyle/>
          <a:p>
            <a:fld id="{C1E78354-9C6C-7D47-AA48-F39D83586194}" type="slidenum">
              <a:rPr lang="de-CH" smtClean="0"/>
              <a:t>16</a:t>
            </a:fld>
            <a:endParaRPr lang="de-CH"/>
          </a:p>
        </p:txBody>
      </p:sp>
    </p:spTree>
    <p:extLst>
      <p:ext uri="{BB962C8B-B14F-4D97-AF65-F5344CB8AC3E}">
        <p14:creationId xmlns:p14="http://schemas.microsoft.com/office/powerpoint/2010/main" val="40449372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1">
    <p:spTree>
      <p:nvGrpSpPr>
        <p:cNvPr id="1" name=""/>
        <p:cNvGrpSpPr/>
        <p:nvPr/>
      </p:nvGrpSpPr>
      <p:grpSpPr>
        <a:xfrm>
          <a:off x="0" y="0"/>
          <a:ext cx="0" cy="0"/>
          <a:chOff x="0" y="0"/>
          <a:chExt cx="0" cy="0"/>
        </a:xfrm>
      </p:grpSpPr>
      <p:sp>
        <p:nvSpPr>
          <p:cNvPr id="15" name="Bildplatzhalter 14">
            <a:extLst>
              <a:ext uri="{FF2B5EF4-FFF2-40B4-BE49-F238E27FC236}">
                <a16:creationId xmlns:a16="http://schemas.microsoft.com/office/drawing/2014/main" id="{F4A15573-C1D3-2DAB-A3E9-F0D501C2C819}"/>
              </a:ext>
            </a:extLst>
          </p:cNvPr>
          <p:cNvSpPr>
            <a:spLocks noGrp="1"/>
          </p:cNvSpPr>
          <p:nvPr>
            <p:ph type="pic" sz="quarter" idx="13"/>
          </p:nvPr>
        </p:nvSpPr>
        <p:spPr>
          <a:xfrm>
            <a:off x="-1" y="0"/>
            <a:ext cx="6541477" cy="6858000"/>
          </a:xfrm>
          <a:custGeom>
            <a:avLst/>
            <a:gdLst>
              <a:gd name="connsiteX0" fmla="*/ 0 w 6541477"/>
              <a:gd name="connsiteY0" fmla="*/ 0 h 6858000"/>
              <a:gd name="connsiteX1" fmla="*/ 6541477 w 6541477"/>
              <a:gd name="connsiteY1" fmla="*/ 0 h 6858000"/>
              <a:gd name="connsiteX2" fmla="*/ 6541477 w 6541477"/>
              <a:gd name="connsiteY2" fmla="*/ 2600326 h 6858000"/>
              <a:gd name="connsiteX3" fmla="*/ 5397501 w 6541477"/>
              <a:gd name="connsiteY3" fmla="*/ 2600326 h 6858000"/>
              <a:gd name="connsiteX4" fmla="*/ 5397501 w 6541477"/>
              <a:gd name="connsiteY4" fmla="*/ 5534026 h 6858000"/>
              <a:gd name="connsiteX5" fmla="*/ 6541477 w 6541477"/>
              <a:gd name="connsiteY5" fmla="*/ 5534026 h 6858000"/>
              <a:gd name="connsiteX6" fmla="*/ 6541477 w 6541477"/>
              <a:gd name="connsiteY6" fmla="*/ 6858000 h 6858000"/>
              <a:gd name="connsiteX7" fmla="*/ 0 w 6541477"/>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41477" h="6858000">
                <a:moveTo>
                  <a:pt x="0" y="0"/>
                </a:moveTo>
                <a:lnTo>
                  <a:pt x="6541477" y="0"/>
                </a:lnTo>
                <a:lnTo>
                  <a:pt x="6541477" y="2600326"/>
                </a:lnTo>
                <a:lnTo>
                  <a:pt x="5397501" y="2600326"/>
                </a:lnTo>
                <a:lnTo>
                  <a:pt x="5397501" y="5534026"/>
                </a:lnTo>
                <a:lnTo>
                  <a:pt x="6541477" y="5534026"/>
                </a:lnTo>
                <a:lnTo>
                  <a:pt x="6541477" y="6858000"/>
                </a:lnTo>
                <a:lnTo>
                  <a:pt x="0" y="6858000"/>
                </a:lnTo>
                <a:close/>
              </a:path>
            </a:pathLst>
          </a:custGeom>
          <a:pattFill prst="pct5">
            <a:fgClr>
              <a:schemeClr val="accent1"/>
            </a:fgClr>
            <a:bgClr>
              <a:schemeClr val="bg1"/>
            </a:bgClr>
          </a:pattFill>
        </p:spPr>
        <p:txBody>
          <a:bodyPr wrap="square">
            <a:noAutofit/>
          </a:bodyPr>
          <a:lstStyle/>
          <a:p>
            <a:endParaRPr lang="de-CH"/>
          </a:p>
        </p:txBody>
      </p:sp>
      <p:sp>
        <p:nvSpPr>
          <p:cNvPr id="16" name="Titelplatzhalter 1">
            <a:extLst>
              <a:ext uri="{FF2B5EF4-FFF2-40B4-BE49-F238E27FC236}">
                <a16:creationId xmlns:a16="http://schemas.microsoft.com/office/drawing/2014/main" id="{4EEABF9A-D14F-876F-029A-08047E8E6F68}"/>
              </a:ext>
            </a:extLst>
          </p:cNvPr>
          <p:cNvSpPr>
            <a:spLocks noGrp="1"/>
          </p:cNvSpPr>
          <p:nvPr>
            <p:ph type="title" hasCustomPrompt="1"/>
          </p:nvPr>
        </p:nvSpPr>
        <p:spPr>
          <a:xfrm>
            <a:off x="5759870" y="2871691"/>
            <a:ext cx="3973442" cy="535531"/>
          </a:xfrm>
          <a:prstGeom prst="rect">
            <a:avLst/>
          </a:prstGeom>
        </p:spPr>
        <p:txBody>
          <a:bodyPr vert="horz" lIns="91440" tIns="45720" rIns="91440" bIns="45720" rtlCol="0" anchor="b" anchorCtr="0">
            <a:spAutoFit/>
          </a:bodyPr>
          <a:lstStyle>
            <a:lvl1pPr>
              <a:defRPr sz="3200" b="1" i="0">
                <a:latin typeface="Readex Pro SemiBold" pitchFamily="2" charset="-78"/>
                <a:cs typeface="Readex Pro SemiBold" pitchFamily="2" charset="-78"/>
              </a:defRPr>
            </a:lvl1pPr>
          </a:lstStyle>
          <a:p>
            <a:r>
              <a:rPr lang="de-DE"/>
              <a:t>Title </a:t>
            </a:r>
            <a:r>
              <a:rPr lang="de-DE" err="1"/>
              <a:t>goes</a:t>
            </a:r>
            <a:r>
              <a:rPr lang="de-DE"/>
              <a:t> </a:t>
            </a:r>
            <a:r>
              <a:rPr lang="de-DE" err="1"/>
              <a:t>here</a:t>
            </a:r>
            <a:endParaRPr lang="de-CH"/>
          </a:p>
        </p:txBody>
      </p:sp>
      <p:sp>
        <p:nvSpPr>
          <p:cNvPr id="19" name="Textplatzhalter 18">
            <a:extLst>
              <a:ext uri="{FF2B5EF4-FFF2-40B4-BE49-F238E27FC236}">
                <a16:creationId xmlns:a16="http://schemas.microsoft.com/office/drawing/2014/main" id="{D5390FAC-9A64-FA03-2AD1-857B65DDE580}"/>
              </a:ext>
            </a:extLst>
          </p:cNvPr>
          <p:cNvSpPr>
            <a:spLocks noGrp="1"/>
          </p:cNvSpPr>
          <p:nvPr>
            <p:ph type="body" sz="quarter" idx="14" hasCustomPrompt="1"/>
          </p:nvPr>
        </p:nvSpPr>
        <p:spPr>
          <a:xfrm>
            <a:off x="5759870" y="3949796"/>
            <a:ext cx="5287374" cy="1298575"/>
          </a:xfrm>
        </p:spPr>
        <p:txBody>
          <a:bodyPr>
            <a:normAutofit/>
          </a:bodyPr>
          <a:lstStyle>
            <a:lvl1pPr marL="0" indent="0">
              <a:lnSpc>
                <a:spcPts val="2420"/>
              </a:lnSpc>
              <a:buNone/>
              <a:defRPr sz="1600">
                <a:solidFill>
                  <a:schemeClr val="tx1"/>
                </a:solidFill>
              </a:defRPr>
            </a:lvl1pPr>
          </a:lstStyle>
          <a:p>
            <a:pPr lvl="0"/>
            <a:r>
              <a:rPr lang="de-CH" err="1"/>
              <a:t>Lorem</a:t>
            </a:r>
            <a:r>
              <a:rPr lang="de-CH"/>
              <a:t> </a:t>
            </a:r>
            <a:r>
              <a:rPr lang="de-CH" err="1"/>
              <a:t>ipsum</a:t>
            </a:r>
            <a:r>
              <a:rPr lang="de-CH"/>
              <a:t> </a:t>
            </a:r>
            <a:r>
              <a:rPr lang="de-CH" err="1"/>
              <a:t>dolor</a:t>
            </a:r>
            <a:r>
              <a:rPr lang="de-CH"/>
              <a:t> </a:t>
            </a:r>
            <a:r>
              <a:rPr lang="de-CH" err="1"/>
              <a:t>sit</a:t>
            </a:r>
            <a:r>
              <a:rPr lang="de-CH"/>
              <a:t> </a:t>
            </a:r>
            <a:r>
              <a:rPr lang="de-CH" err="1"/>
              <a:t>amet</a:t>
            </a:r>
            <a:r>
              <a:rPr lang="de-CH"/>
              <a:t>, </a:t>
            </a:r>
            <a:r>
              <a:rPr lang="de-CH" err="1"/>
              <a:t>consetetur</a:t>
            </a:r>
            <a:r>
              <a:rPr lang="de-CH"/>
              <a:t> </a:t>
            </a:r>
            <a:r>
              <a:rPr lang="de-CH" err="1"/>
              <a:t>sadipscing</a:t>
            </a:r>
            <a:r>
              <a:rPr lang="de-CH"/>
              <a:t> </a:t>
            </a:r>
            <a:r>
              <a:rPr lang="de-CH" err="1"/>
              <a:t>elitr</a:t>
            </a:r>
            <a:r>
              <a:rPr lang="de-CH"/>
              <a:t>, sed </a:t>
            </a:r>
            <a:r>
              <a:rPr lang="de-CH" err="1"/>
              <a:t>diam</a:t>
            </a:r>
            <a:r>
              <a:rPr lang="de-CH"/>
              <a:t> </a:t>
            </a:r>
            <a:r>
              <a:rPr lang="de-CH" err="1"/>
              <a:t>nonumy</a:t>
            </a:r>
            <a:r>
              <a:rPr lang="de-CH"/>
              <a:t> </a:t>
            </a:r>
            <a:r>
              <a:rPr lang="de-CH" err="1"/>
              <a:t>eirmod</a:t>
            </a:r>
            <a:r>
              <a:rPr lang="de-CH"/>
              <a:t> </a:t>
            </a:r>
            <a:r>
              <a:rPr lang="de-CH" err="1"/>
              <a:t>tempor</a:t>
            </a:r>
            <a:r>
              <a:rPr lang="de-CH"/>
              <a:t> </a:t>
            </a:r>
            <a:r>
              <a:rPr lang="de-CH" err="1"/>
              <a:t>invidunt</a:t>
            </a:r>
            <a:r>
              <a:rPr lang="de-CH"/>
              <a:t>.</a:t>
            </a:r>
          </a:p>
        </p:txBody>
      </p:sp>
      <p:sp>
        <p:nvSpPr>
          <p:cNvPr id="20" name="Textfeld 19">
            <a:extLst>
              <a:ext uri="{FF2B5EF4-FFF2-40B4-BE49-F238E27FC236}">
                <a16:creationId xmlns:a16="http://schemas.microsoft.com/office/drawing/2014/main" id="{02F348D6-EB15-DFC6-8C93-771ED2A4779A}"/>
              </a:ext>
            </a:extLst>
          </p:cNvPr>
          <p:cNvSpPr txBox="1"/>
          <p:nvPr userDrawn="1"/>
        </p:nvSpPr>
        <p:spPr>
          <a:xfrm>
            <a:off x="8118088" y="6120611"/>
            <a:ext cx="3725946" cy="369332"/>
          </a:xfrm>
          <a:prstGeom prst="rect">
            <a:avLst/>
          </a:prstGeom>
          <a:noFill/>
        </p:spPr>
        <p:txBody>
          <a:bodyPr wrap="square" rtlCol="0" anchor="b">
            <a:spAutoFit/>
          </a:bodyPr>
          <a:lstStyle/>
          <a:p>
            <a:pPr algn="r"/>
            <a:r>
              <a:rPr lang="de-CH" sz="900" b="0" i="0">
                <a:latin typeface="Readex Pro Light" pitchFamily="2" charset="-78"/>
                <a:cs typeface="Readex Pro Light" pitchFamily="2" charset="-78"/>
              </a:rPr>
              <a:t>Der Inhalt dieser Präsentation ist ausschliessliches Eigentum der </a:t>
            </a:r>
            <a:r>
              <a:rPr lang="de-CH" sz="900" b="1" i="0">
                <a:latin typeface="Readex Pro SemiBold" pitchFamily="2" charset="-78"/>
                <a:cs typeface="Readex Pro SemiBold" pitchFamily="2" charset="-78"/>
              </a:rPr>
              <a:t>Zugerland Verkehrsbetriebe AG</a:t>
            </a:r>
            <a:r>
              <a:rPr lang="de-CH" sz="900" b="0" i="0">
                <a:latin typeface="Readex Pro Light" pitchFamily="2" charset="-78"/>
                <a:cs typeface="Readex Pro Light" pitchFamily="2" charset="-78"/>
              </a:rPr>
              <a:t>.</a:t>
            </a:r>
          </a:p>
        </p:txBody>
      </p:sp>
      <p:sp>
        <p:nvSpPr>
          <p:cNvPr id="24" name="Textplatzhalter 18">
            <a:extLst>
              <a:ext uri="{FF2B5EF4-FFF2-40B4-BE49-F238E27FC236}">
                <a16:creationId xmlns:a16="http://schemas.microsoft.com/office/drawing/2014/main" id="{8206E501-A1C0-C085-4287-B3714EA0D5F7}"/>
              </a:ext>
            </a:extLst>
          </p:cNvPr>
          <p:cNvSpPr>
            <a:spLocks noGrp="1"/>
          </p:cNvSpPr>
          <p:nvPr>
            <p:ph type="body" sz="quarter" idx="15" hasCustomPrompt="1"/>
          </p:nvPr>
        </p:nvSpPr>
        <p:spPr>
          <a:xfrm>
            <a:off x="5759870" y="3432991"/>
            <a:ext cx="3973442" cy="243945"/>
          </a:xfrm>
        </p:spPr>
        <p:txBody>
          <a:bodyPr>
            <a:noAutofit/>
          </a:bodyPr>
          <a:lstStyle>
            <a:lvl1pPr marL="0" indent="0">
              <a:buNone/>
              <a:defRPr lang="de-CH" sz="1600" b="1" i="0" kern="1200" dirty="0">
                <a:solidFill>
                  <a:schemeClr val="accent1"/>
                </a:solidFill>
                <a:latin typeface="Readex Pro SemiBold" pitchFamily="2" charset="-78"/>
                <a:ea typeface="+mn-ea"/>
                <a:cs typeface="Readex Pro SemiBold" pitchFamily="2" charset="-78"/>
              </a:defRPr>
            </a:lvl1pPr>
          </a:lstStyle>
          <a:p>
            <a:pPr lvl="0"/>
            <a:r>
              <a:rPr lang="de-CH"/>
              <a:t>Datum</a:t>
            </a:r>
          </a:p>
        </p:txBody>
      </p:sp>
      <p:pic>
        <p:nvPicPr>
          <p:cNvPr id="5" name="Grafik 4">
            <a:extLst>
              <a:ext uri="{FF2B5EF4-FFF2-40B4-BE49-F238E27FC236}">
                <a16:creationId xmlns:a16="http://schemas.microsoft.com/office/drawing/2014/main" id="{991419C3-EF3D-893C-396A-2D04F5FA78F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03165" y="443025"/>
            <a:ext cx="2545261" cy="562814"/>
          </a:xfrm>
          <a:prstGeom prst="rect">
            <a:avLst/>
          </a:prstGeom>
        </p:spPr>
      </p:pic>
    </p:spTree>
    <p:extLst>
      <p:ext uri="{BB962C8B-B14F-4D97-AF65-F5344CB8AC3E}">
        <p14:creationId xmlns:p14="http://schemas.microsoft.com/office/powerpoint/2010/main" val="11784508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folie 2">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A3CFC0BF-C2F8-F006-391F-BC67861D5E70}"/>
              </a:ext>
            </a:extLst>
          </p:cNvPr>
          <p:cNvSpPr>
            <a:spLocks noGrp="1"/>
          </p:cNvSpPr>
          <p:nvPr>
            <p:ph type="pic" sz="quarter" idx="16"/>
          </p:nvPr>
        </p:nvSpPr>
        <p:spPr>
          <a:xfrm>
            <a:off x="0" y="0"/>
            <a:ext cx="12192000" cy="4769643"/>
          </a:xfrm>
          <a:custGeom>
            <a:avLst/>
            <a:gdLst>
              <a:gd name="connsiteX0" fmla="*/ 0 w 12192000"/>
              <a:gd name="connsiteY0" fmla="*/ 0 h 4769643"/>
              <a:gd name="connsiteX1" fmla="*/ 12192000 w 12192000"/>
              <a:gd name="connsiteY1" fmla="*/ 0 h 4769643"/>
              <a:gd name="connsiteX2" fmla="*/ 12192000 w 12192000"/>
              <a:gd name="connsiteY2" fmla="*/ 4769643 h 4769643"/>
              <a:gd name="connsiteX3" fmla="*/ 3807822 w 12192000"/>
              <a:gd name="connsiteY3" fmla="*/ 4769643 h 4769643"/>
              <a:gd name="connsiteX4" fmla="*/ 3807822 w 12192000"/>
              <a:gd name="connsiteY4" fmla="*/ 4156080 h 4769643"/>
              <a:gd name="connsiteX5" fmla="*/ 0 w 12192000"/>
              <a:gd name="connsiteY5" fmla="*/ 4156080 h 4769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4769643">
                <a:moveTo>
                  <a:pt x="0" y="0"/>
                </a:moveTo>
                <a:lnTo>
                  <a:pt x="12192000" y="0"/>
                </a:lnTo>
                <a:lnTo>
                  <a:pt x="12192000" y="4769643"/>
                </a:lnTo>
                <a:lnTo>
                  <a:pt x="3807822" y="4769643"/>
                </a:lnTo>
                <a:lnTo>
                  <a:pt x="3807822" y="4156080"/>
                </a:lnTo>
                <a:lnTo>
                  <a:pt x="0" y="4156080"/>
                </a:lnTo>
                <a:close/>
              </a:path>
            </a:pathLst>
          </a:custGeom>
          <a:pattFill prst="pct5">
            <a:fgClr>
              <a:schemeClr val="accent1"/>
            </a:fgClr>
            <a:bgClr>
              <a:schemeClr val="bg1"/>
            </a:bgClr>
          </a:pattFill>
        </p:spPr>
        <p:txBody>
          <a:bodyPr wrap="square">
            <a:noAutofit/>
          </a:bodyPr>
          <a:lstStyle/>
          <a:p>
            <a:endParaRPr lang="de-CH"/>
          </a:p>
        </p:txBody>
      </p:sp>
      <p:sp>
        <p:nvSpPr>
          <p:cNvPr id="16" name="Titelplatzhalter 1">
            <a:extLst>
              <a:ext uri="{FF2B5EF4-FFF2-40B4-BE49-F238E27FC236}">
                <a16:creationId xmlns:a16="http://schemas.microsoft.com/office/drawing/2014/main" id="{4EEABF9A-D14F-876F-029A-08047E8E6F68}"/>
              </a:ext>
            </a:extLst>
          </p:cNvPr>
          <p:cNvSpPr>
            <a:spLocks noGrp="1"/>
          </p:cNvSpPr>
          <p:nvPr>
            <p:ph type="title" hasCustomPrompt="1"/>
          </p:nvPr>
        </p:nvSpPr>
        <p:spPr>
          <a:xfrm>
            <a:off x="362370" y="4147742"/>
            <a:ext cx="6372062" cy="749300"/>
          </a:xfrm>
          <a:prstGeom prst="rect">
            <a:avLst/>
          </a:prstGeom>
        </p:spPr>
        <p:txBody>
          <a:bodyPr vert="horz" lIns="91440" tIns="45720" rIns="91440" bIns="45720" rtlCol="0" anchor="b">
            <a:normAutofit/>
          </a:bodyPr>
          <a:lstStyle>
            <a:lvl1pPr>
              <a:defRPr sz="3200" b="1" i="0">
                <a:latin typeface="Readex Pro SemiBold" pitchFamily="2" charset="-78"/>
                <a:cs typeface="Readex Pro SemiBold" pitchFamily="2" charset="-78"/>
              </a:defRPr>
            </a:lvl1pPr>
          </a:lstStyle>
          <a:p>
            <a:r>
              <a:rPr lang="de-DE"/>
              <a:t>Title </a:t>
            </a:r>
            <a:r>
              <a:rPr lang="de-DE" err="1"/>
              <a:t>goes</a:t>
            </a:r>
            <a:r>
              <a:rPr lang="de-DE"/>
              <a:t> </a:t>
            </a:r>
            <a:r>
              <a:rPr lang="de-DE" err="1"/>
              <a:t>here</a:t>
            </a:r>
            <a:endParaRPr lang="de-CH"/>
          </a:p>
        </p:txBody>
      </p:sp>
      <p:sp>
        <p:nvSpPr>
          <p:cNvPr id="19" name="Textplatzhalter 18">
            <a:extLst>
              <a:ext uri="{FF2B5EF4-FFF2-40B4-BE49-F238E27FC236}">
                <a16:creationId xmlns:a16="http://schemas.microsoft.com/office/drawing/2014/main" id="{D5390FAC-9A64-FA03-2AD1-857B65DDE580}"/>
              </a:ext>
            </a:extLst>
          </p:cNvPr>
          <p:cNvSpPr>
            <a:spLocks noGrp="1"/>
          </p:cNvSpPr>
          <p:nvPr>
            <p:ph type="body" sz="quarter" idx="14" hasCustomPrompt="1"/>
          </p:nvPr>
        </p:nvSpPr>
        <p:spPr>
          <a:xfrm>
            <a:off x="362370" y="5423498"/>
            <a:ext cx="6372062" cy="1298575"/>
          </a:xfrm>
        </p:spPr>
        <p:txBody>
          <a:bodyPr>
            <a:normAutofit/>
          </a:bodyPr>
          <a:lstStyle>
            <a:lvl1pPr marL="0" indent="0">
              <a:lnSpc>
                <a:spcPts val="2420"/>
              </a:lnSpc>
              <a:buNone/>
              <a:defRPr sz="1600">
                <a:solidFill>
                  <a:schemeClr val="tx1"/>
                </a:solidFill>
              </a:defRPr>
            </a:lvl1pPr>
          </a:lstStyle>
          <a:p>
            <a:pPr lvl="0"/>
            <a:r>
              <a:rPr lang="de-CH" err="1"/>
              <a:t>Lorem</a:t>
            </a:r>
            <a:r>
              <a:rPr lang="de-CH"/>
              <a:t> </a:t>
            </a:r>
            <a:r>
              <a:rPr lang="de-CH" err="1"/>
              <a:t>ipsum</a:t>
            </a:r>
            <a:r>
              <a:rPr lang="de-CH"/>
              <a:t> </a:t>
            </a:r>
            <a:r>
              <a:rPr lang="de-CH" err="1"/>
              <a:t>dolor</a:t>
            </a:r>
            <a:r>
              <a:rPr lang="de-CH"/>
              <a:t> </a:t>
            </a:r>
            <a:r>
              <a:rPr lang="de-CH" err="1"/>
              <a:t>sit</a:t>
            </a:r>
            <a:r>
              <a:rPr lang="de-CH"/>
              <a:t> </a:t>
            </a:r>
            <a:r>
              <a:rPr lang="de-CH" err="1"/>
              <a:t>amet</a:t>
            </a:r>
            <a:r>
              <a:rPr lang="de-CH"/>
              <a:t>, </a:t>
            </a:r>
            <a:r>
              <a:rPr lang="de-CH" err="1"/>
              <a:t>consetetur</a:t>
            </a:r>
            <a:r>
              <a:rPr lang="de-CH"/>
              <a:t> </a:t>
            </a:r>
            <a:r>
              <a:rPr lang="de-CH" err="1"/>
              <a:t>sadipscing</a:t>
            </a:r>
            <a:r>
              <a:rPr lang="de-CH"/>
              <a:t> </a:t>
            </a:r>
            <a:r>
              <a:rPr lang="de-CH" err="1"/>
              <a:t>elitr</a:t>
            </a:r>
            <a:r>
              <a:rPr lang="de-CH"/>
              <a:t>, sed </a:t>
            </a:r>
            <a:r>
              <a:rPr lang="de-CH" err="1"/>
              <a:t>diam</a:t>
            </a:r>
            <a:r>
              <a:rPr lang="de-CH"/>
              <a:t> </a:t>
            </a:r>
            <a:r>
              <a:rPr lang="de-CH" err="1"/>
              <a:t>nonumy</a:t>
            </a:r>
            <a:r>
              <a:rPr lang="de-CH"/>
              <a:t> </a:t>
            </a:r>
            <a:r>
              <a:rPr lang="de-CH" err="1"/>
              <a:t>eirmod</a:t>
            </a:r>
            <a:r>
              <a:rPr lang="de-CH"/>
              <a:t> </a:t>
            </a:r>
            <a:r>
              <a:rPr lang="de-CH" err="1"/>
              <a:t>tempor</a:t>
            </a:r>
            <a:r>
              <a:rPr lang="de-CH"/>
              <a:t> </a:t>
            </a:r>
            <a:r>
              <a:rPr lang="de-CH" err="1"/>
              <a:t>invidunt</a:t>
            </a:r>
            <a:r>
              <a:rPr lang="de-CH"/>
              <a:t>.</a:t>
            </a:r>
          </a:p>
        </p:txBody>
      </p:sp>
      <p:sp>
        <p:nvSpPr>
          <p:cNvPr id="24" name="Textplatzhalter 18">
            <a:extLst>
              <a:ext uri="{FF2B5EF4-FFF2-40B4-BE49-F238E27FC236}">
                <a16:creationId xmlns:a16="http://schemas.microsoft.com/office/drawing/2014/main" id="{8206E501-A1C0-C085-4287-B3714EA0D5F7}"/>
              </a:ext>
            </a:extLst>
          </p:cNvPr>
          <p:cNvSpPr>
            <a:spLocks noGrp="1"/>
          </p:cNvSpPr>
          <p:nvPr>
            <p:ph type="body" sz="quarter" idx="15" hasCustomPrompt="1"/>
          </p:nvPr>
        </p:nvSpPr>
        <p:spPr>
          <a:xfrm>
            <a:off x="362370" y="4916324"/>
            <a:ext cx="3973442" cy="243945"/>
          </a:xfrm>
        </p:spPr>
        <p:txBody>
          <a:bodyPr>
            <a:noAutofit/>
          </a:bodyPr>
          <a:lstStyle>
            <a:lvl1pPr marL="0" indent="0">
              <a:buNone/>
              <a:defRPr lang="de-CH" sz="1600" b="1" i="0" kern="1200" dirty="0">
                <a:solidFill>
                  <a:schemeClr val="accent1"/>
                </a:solidFill>
                <a:latin typeface="Readex Pro SemiBold" pitchFamily="2" charset="-78"/>
                <a:ea typeface="+mn-ea"/>
                <a:cs typeface="Readex Pro SemiBold" pitchFamily="2" charset="-78"/>
              </a:defRPr>
            </a:lvl1pPr>
          </a:lstStyle>
          <a:p>
            <a:pPr lvl="0"/>
            <a:r>
              <a:rPr lang="de-CH"/>
              <a:t>Datum</a:t>
            </a:r>
          </a:p>
        </p:txBody>
      </p:sp>
      <p:sp>
        <p:nvSpPr>
          <p:cNvPr id="2" name="Textfeld 1">
            <a:extLst>
              <a:ext uri="{FF2B5EF4-FFF2-40B4-BE49-F238E27FC236}">
                <a16:creationId xmlns:a16="http://schemas.microsoft.com/office/drawing/2014/main" id="{BA1BD10B-B831-41C7-8EA7-E69294C940A3}"/>
              </a:ext>
            </a:extLst>
          </p:cNvPr>
          <p:cNvSpPr txBox="1"/>
          <p:nvPr userDrawn="1"/>
        </p:nvSpPr>
        <p:spPr>
          <a:xfrm>
            <a:off x="8118088" y="6120611"/>
            <a:ext cx="3725946" cy="369332"/>
          </a:xfrm>
          <a:prstGeom prst="rect">
            <a:avLst/>
          </a:prstGeom>
          <a:noFill/>
        </p:spPr>
        <p:txBody>
          <a:bodyPr wrap="square" rtlCol="0" anchor="b">
            <a:spAutoFit/>
          </a:bodyPr>
          <a:lstStyle/>
          <a:p>
            <a:pPr algn="r"/>
            <a:r>
              <a:rPr lang="de-CH" sz="900" b="0" i="0">
                <a:latin typeface="Readex Pro Light" pitchFamily="2" charset="-78"/>
                <a:cs typeface="Readex Pro Light" pitchFamily="2" charset="-78"/>
              </a:rPr>
              <a:t>Der Inhalt dieser Präsentation ist ausschliessliches Eigentum der </a:t>
            </a:r>
            <a:r>
              <a:rPr lang="de-CH" sz="900" b="1" i="0">
                <a:latin typeface="Readex Pro SemiBold" pitchFamily="2" charset="-78"/>
                <a:cs typeface="Readex Pro SemiBold" pitchFamily="2" charset="-78"/>
              </a:rPr>
              <a:t>Zugerland Verkehrsbetriebe AG</a:t>
            </a:r>
            <a:endParaRPr lang="de-CH" sz="900" b="0" i="0">
              <a:latin typeface="Readex Pro Light" pitchFamily="2" charset="-78"/>
              <a:cs typeface="Readex Pro Light" pitchFamily="2" charset="-78"/>
            </a:endParaRPr>
          </a:p>
        </p:txBody>
      </p:sp>
    </p:spTree>
    <p:extLst>
      <p:ext uri="{BB962C8B-B14F-4D97-AF65-F5344CB8AC3E}">
        <p14:creationId xmlns:p14="http://schemas.microsoft.com/office/powerpoint/2010/main" val="3077468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folie 3">
    <p:spTree>
      <p:nvGrpSpPr>
        <p:cNvPr id="1" name=""/>
        <p:cNvGrpSpPr/>
        <p:nvPr/>
      </p:nvGrpSpPr>
      <p:grpSpPr>
        <a:xfrm>
          <a:off x="0" y="0"/>
          <a:ext cx="0" cy="0"/>
          <a:chOff x="0" y="0"/>
          <a:chExt cx="0" cy="0"/>
        </a:xfrm>
      </p:grpSpPr>
      <p:sp>
        <p:nvSpPr>
          <p:cNvPr id="16" name="Titelplatzhalter 1">
            <a:extLst>
              <a:ext uri="{FF2B5EF4-FFF2-40B4-BE49-F238E27FC236}">
                <a16:creationId xmlns:a16="http://schemas.microsoft.com/office/drawing/2014/main" id="{4EEABF9A-D14F-876F-029A-08047E8E6F68}"/>
              </a:ext>
            </a:extLst>
          </p:cNvPr>
          <p:cNvSpPr>
            <a:spLocks noGrp="1"/>
          </p:cNvSpPr>
          <p:nvPr>
            <p:ph type="title" hasCustomPrompt="1"/>
          </p:nvPr>
        </p:nvSpPr>
        <p:spPr>
          <a:xfrm>
            <a:off x="362370" y="3231390"/>
            <a:ext cx="6372062" cy="535531"/>
          </a:xfrm>
          <a:prstGeom prst="rect">
            <a:avLst/>
          </a:prstGeom>
        </p:spPr>
        <p:txBody>
          <a:bodyPr vert="horz" lIns="91440" tIns="45720" rIns="91440" bIns="45720" rtlCol="0" anchor="b" anchorCtr="0">
            <a:spAutoFit/>
          </a:bodyPr>
          <a:lstStyle>
            <a:lvl1pPr>
              <a:defRPr sz="3200" b="1" i="0">
                <a:latin typeface="Readex Pro SemiBold" pitchFamily="2" charset="-78"/>
                <a:cs typeface="Readex Pro SemiBold" pitchFamily="2" charset="-78"/>
              </a:defRPr>
            </a:lvl1pPr>
          </a:lstStyle>
          <a:p>
            <a:r>
              <a:rPr lang="de-DE"/>
              <a:t>Title </a:t>
            </a:r>
            <a:r>
              <a:rPr lang="de-DE" err="1"/>
              <a:t>goes</a:t>
            </a:r>
            <a:r>
              <a:rPr lang="de-DE"/>
              <a:t> </a:t>
            </a:r>
            <a:r>
              <a:rPr lang="de-DE" err="1"/>
              <a:t>here</a:t>
            </a:r>
            <a:endParaRPr lang="de-CH"/>
          </a:p>
        </p:txBody>
      </p:sp>
      <p:sp>
        <p:nvSpPr>
          <p:cNvPr id="19" name="Textplatzhalter 18">
            <a:extLst>
              <a:ext uri="{FF2B5EF4-FFF2-40B4-BE49-F238E27FC236}">
                <a16:creationId xmlns:a16="http://schemas.microsoft.com/office/drawing/2014/main" id="{D5390FAC-9A64-FA03-2AD1-857B65DDE580}"/>
              </a:ext>
            </a:extLst>
          </p:cNvPr>
          <p:cNvSpPr>
            <a:spLocks noGrp="1"/>
          </p:cNvSpPr>
          <p:nvPr>
            <p:ph type="body" sz="quarter" idx="14" hasCustomPrompt="1"/>
          </p:nvPr>
        </p:nvSpPr>
        <p:spPr>
          <a:xfrm>
            <a:off x="362370" y="4334927"/>
            <a:ext cx="6372062" cy="1298575"/>
          </a:xfrm>
        </p:spPr>
        <p:txBody>
          <a:bodyPr>
            <a:normAutofit/>
          </a:bodyPr>
          <a:lstStyle>
            <a:lvl1pPr marL="0" indent="0">
              <a:lnSpc>
                <a:spcPts val="2420"/>
              </a:lnSpc>
              <a:buNone/>
              <a:defRPr sz="1600">
                <a:solidFill>
                  <a:schemeClr val="tx1"/>
                </a:solidFill>
              </a:defRPr>
            </a:lvl1pPr>
          </a:lstStyle>
          <a:p>
            <a:pPr lvl="0"/>
            <a:r>
              <a:rPr lang="de-CH" err="1"/>
              <a:t>Lorem</a:t>
            </a:r>
            <a:r>
              <a:rPr lang="de-CH"/>
              <a:t> </a:t>
            </a:r>
            <a:r>
              <a:rPr lang="de-CH" err="1"/>
              <a:t>ipsum</a:t>
            </a:r>
            <a:r>
              <a:rPr lang="de-CH"/>
              <a:t> </a:t>
            </a:r>
            <a:r>
              <a:rPr lang="de-CH" err="1"/>
              <a:t>dolor</a:t>
            </a:r>
            <a:r>
              <a:rPr lang="de-CH"/>
              <a:t> </a:t>
            </a:r>
            <a:r>
              <a:rPr lang="de-CH" err="1"/>
              <a:t>sit</a:t>
            </a:r>
            <a:r>
              <a:rPr lang="de-CH"/>
              <a:t> </a:t>
            </a:r>
            <a:r>
              <a:rPr lang="de-CH" err="1"/>
              <a:t>amet</a:t>
            </a:r>
            <a:r>
              <a:rPr lang="de-CH"/>
              <a:t>, </a:t>
            </a:r>
            <a:r>
              <a:rPr lang="de-CH" err="1"/>
              <a:t>consetetur</a:t>
            </a:r>
            <a:r>
              <a:rPr lang="de-CH"/>
              <a:t> </a:t>
            </a:r>
            <a:r>
              <a:rPr lang="de-CH" err="1"/>
              <a:t>sadipscing</a:t>
            </a:r>
            <a:r>
              <a:rPr lang="de-CH"/>
              <a:t> </a:t>
            </a:r>
            <a:r>
              <a:rPr lang="de-CH" err="1"/>
              <a:t>elitr</a:t>
            </a:r>
            <a:r>
              <a:rPr lang="de-CH"/>
              <a:t>, sed </a:t>
            </a:r>
            <a:r>
              <a:rPr lang="de-CH" err="1"/>
              <a:t>diam</a:t>
            </a:r>
            <a:r>
              <a:rPr lang="de-CH"/>
              <a:t> </a:t>
            </a:r>
            <a:r>
              <a:rPr lang="de-CH" err="1"/>
              <a:t>nonumy</a:t>
            </a:r>
            <a:r>
              <a:rPr lang="de-CH"/>
              <a:t> </a:t>
            </a:r>
            <a:r>
              <a:rPr lang="de-CH" err="1"/>
              <a:t>eirmod</a:t>
            </a:r>
            <a:r>
              <a:rPr lang="de-CH"/>
              <a:t> </a:t>
            </a:r>
            <a:r>
              <a:rPr lang="de-CH" err="1"/>
              <a:t>tempor</a:t>
            </a:r>
            <a:r>
              <a:rPr lang="de-CH"/>
              <a:t> </a:t>
            </a:r>
            <a:r>
              <a:rPr lang="de-CH" err="1"/>
              <a:t>invidunt</a:t>
            </a:r>
            <a:r>
              <a:rPr lang="de-CH"/>
              <a:t>.</a:t>
            </a:r>
          </a:p>
        </p:txBody>
      </p:sp>
      <p:sp>
        <p:nvSpPr>
          <p:cNvPr id="24" name="Textplatzhalter 18">
            <a:extLst>
              <a:ext uri="{FF2B5EF4-FFF2-40B4-BE49-F238E27FC236}">
                <a16:creationId xmlns:a16="http://schemas.microsoft.com/office/drawing/2014/main" id="{8206E501-A1C0-C085-4287-B3714EA0D5F7}"/>
              </a:ext>
            </a:extLst>
          </p:cNvPr>
          <p:cNvSpPr>
            <a:spLocks noGrp="1"/>
          </p:cNvSpPr>
          <p:nvPr>
            <p:ph type="body" sz="quarter" idx="15" hasCustomPrompt="1"/>
          </p:nvPr>
        </p:nvSpPr>
        <p:spPr>
          <a:xfrm>
            <a:off x="362370" y="3766921"/>
            <a:ext cx="6372061" cy="243945"/>
          </a:xfrm>
        </p:spPr>
        <p:txBody>
          <a:bodyPr>
            <a:noAutofit/>
          </a:bodyPr>
          <a:lstStyle>
            <a:lvl1pPr marL="0" indent="0">
              <a:buNone/>
              <a:defRPr lang="de-CH" sz="1600" b="1" i="0" kern="1200" dirty="0">
                <a:solidFill>
                  <a:schemeClr val="accent1"/>
                </a:solidFill>
                <a:latin typeface="Readex Pro SemiBold" pitchFamily="2" charset="-78"/>
                <a:ea typeface="+mn-ea"/>
                <a:cs typeface="Readex Pro SemiBold" pitchFamily="2" charset="-78"/>
              </a:defRPr>
            </a:lvl1pPr>
          </a:lstStyle>
          <a:p>
            <a:pPr lvl="0"/>
            <a:r>
              <a:rPr lang="de-CH"/>
              <a:t>Datum</a:t>
            </a:r>
          </a:p>
        </p:txBody>
      </p:sp>
      <p:pic>
        <p:nvPicPr>
          <p:cNvPr id="3" name="Grafik 2">
            <a:extLst>
              <a:ext uri="{FF2B5EF4-FFF2-40B4-BE49-F238E27FC236}">
                <a16:creationId xmlns:a16="http://schemas.microsoft.com/office/drawing/2014/main" id="{4EB097B7-3DDD-24F2-276B-96746492643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03165" y="443025"/>
            <a:ext cx="2545261" cy="562814"/>
          </a:xfrm>
          <a:prstGeom prst="rect">
            <a:avLst/>
          </a:prstGeom>
        </p:spPr>
      </p:pic>
    </p:spTree>
    <p:extLst>
      <p:ext uri="{BB962C8B-B14F-4D97-AF65-F5344CB8AC3E}">
        <p14:creationId xmlns:p14="http://schemas.microsoft.com/office/powerpoint/2010/main" val="1374848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altsverzeichni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C0F19B-1771-9580-977B-E00E6DC45EA7}"/>
              </a:ext>
            </a:extLst>
          </p:cNvPr>
          <p:cNvSpPr>
            <a:spLocks noGrp="1"/>
          </p:cNvSpPr>
          <p:nvPr>
            <p:ph type="title" hasCustomPrompt="1"/>
          </p:nvPr>
        </p:nvSpPr>
        <p:spPr>
          <a:xfrm>
            <a:off x="809172" y="1620624"/>
            <a:ext cx="10515600" cy="566952"/>
          </a:xfrm>
        </p:spPr>
        <p:txBody>
          <a:bodyPr anchor="t">
            <a:normAutofit/>
          </a:bodyPr>
          <a:lstStyle>
            <a:lvl1pPr>
              <a:defRPr sz="2800"/>
            </a:lvl1pPr>
          </a:lstStyle>
          <a:p>
            <a:r>
              <a:rPr lang="de-DE"/>
              <a:t>Inhaltsverzeichnis</a:t>
            </a:r>
            <a:endParaRPr lang="de-CH"/>
          </a:p>
        </p:txBody>
      </p:sp>
      <p:sp>
        <p:nvSpPr>
          <p:cNvPr id="5" name="Fußzeilenplatzhalter 4">
            <a:extLst>
              <a:ext uri="{FF2B5EF4-FFF2-40B4-BE49-F238E27FC236}">
                <a16:creationId xmlns:a16="http://schemas.microsoft.com/office/drawing/2014/main" id="{4DC61B32-B732-1E48-7917-31ED90A6515F}"/>
              </a:ext>
            </a:extLst>
          </p:cNvPr>
          <p:cNvSpPr>
            <a:spLocks noGrp="1"/>
          </p:cNvSpPr>
          <p:nvPr>
            <p:ph type="ftr" sz="quarter" idx="11"/>
          </p:nvPr>
        </p:nvSpPr>
        <p:spPr>
          <a:xfrm>
            <a:off x="357415" y="6188299"/>
            <a:ext cx="4114800" cy="365125"/>
          </a:xfrm>
        </p:spPr>
        <p:txBody>
          <a:bodyPr/>
          <a:lstStyle>
            <a:lvl1pPr algn="l">
              <a:defRPr sz="1100" b="0" i="0">
                <a:solidFill>
                  <a:schemeClr val="tx1"/>
                </a:solidFill>
                <a:latin typeface="Readex Pro Light" pitchFamily="2" charset="-78"/>
                <a:cs typeface="Readex Pro Light" pitchFamily="2" charset="-78"/>
              </a:defRPr>
            </a:lvl1pPr>
          </a:lstStyle>
          <a:p>
            <a:r>
              <a:rPr lang="de-CH"/>
              <a:t>Zugerland Verkehrsbetriebe AG</a:t>
            </a:r>
          </a:p>
        </p:txBody>
      </p:sp>
      <p:sp>
        <p:nvSpPr>
          <p:cNvPr id="6" name="Foliennummernplatzhalter 5">
            <a:extLst>
              <a:ext uri="{FF2B5EF4-FFF2-40B4-BE49-F238E27FC236}">
                <a16:creationId xmlns:a16="http://schemas.microsoft.com/office/drawing/2014/main" id="{27AB79E1-77F3-7021-7453-D768BDFADA59}"/>
              </a:ext>
            </a:extLst>
          </p:cNvPr>
          <p:cNvSpPr>
            <a:spLocks noGrp="1"/>
          </p:cNvSpPr>
          <p:nvPr>
            <p:ph type="sldNum" sz="quarter" idx="12"/>
          </p:nvPr>
        </p:nvSpPr>
        <p:spPr>
          <a:xfrm>
            <a:off x="9031514" y="6188299"/>
            <a:ext cx="2743200" cy="365125"/>
          </a:xfrm>
        </p:spPr>
        <p:txBody>
          <a:bodyPr/>
          <a:lstStyle>
            <a:lvl1pPr>
              <a:defRPr sz="1100" b="0" i="0">
                <a:solidFill>
                  <a:schemeClr val="tx1"/>
                </a:solidFill>
                <a:latin typeface="Readex Pro Light" pitchFamily="2" charset="-78"/>
                <a:cs typeface="Readex Pro Light" pitchFamily="2" charset="-78"/>
              </a:defRPr>
            </a:lvl1pPr>
          </a:lstStyle>
          <a:p>
            <a:fld id="{D1C0B78A-7ABF-1F48-8871-D0B87E4A6AEB}" type="slidenum">
              <a:rPr lang="de-CH" smtClean="0"/>
              <a:pPr/>
              <a:t>‹Nr.›</a:t>
            </a:fld>
            <a:endParaRPr lang="de-CH"/>
          </a:p>
        </p:txBody>
      </p:sp>
      <p:sp>
        <p:nvSpPr>
          <p:cNvPr id="9" name="Textplatzhalter 4">
            <a:extLst>
              <a:ext uri="{FF2B5EF4-FFF2-40B4-BE49-F238E27FC236}">
                <a16:creationId xmlns:a16="http://schemas.microsoft.com/office/drawing/2014/main" id="{7AA09A93-56F9-A1FD-6225-8AF961635528}"/>
              </a:ext>
            </a:extLst>
          </p:cNvPr>
          <p:cNvSpPr>
            <a:spLocks noGrp="1"/>
          </p:cNvSpPr>
          <p:nvPr>
            <p:ph type="body" sz="quarter" idx="16" hasCustomPrompt="1"/>
          </p:nvPr>
        </p:nvSpPr>
        <p:spPr>
          <a:xfrm>
            <a:off x="801916" y="2726621"/>
            <a:ext cx="3348607" cy="255400"/>
          </a:xfrm>
        </p:spPr>
        <p:txBody>
          <a:bodyPr anchor="ctr">
            <a:noAutofit/>
          </a:bodyPr>
          <a:lstStyle>
            <a:lvl1pPr marL="0" indent="0">
              <a:buNone/>
              <a:defRPr sz="1400" b="0" i="0">
                <a:solidFill>
                  <a:schemeClr val="tx1"/>
                </a:solidFill>
                <a:latin typeface="Readex Pro Light" pitchFamily="2" charset="-78"/>
                <a:cs typeface="Readex Pro Light" pitchFamily="2" charset="-78"/>
              </a:defRPr>
            </a:lvl1pPr>
          </a:lstStyle>
          <a:p>
            <a:r>
              <a:rPr lang="de-DE" err="1"/>
              <a:t>Lorem</a:t>
            </a:r>
            <a:r>
              <a:rPr lang="de-DE"/>
              <a:t> </a:t>
            </a:r>
            <a:r>
              <a:rPr lang="de-DE" err="1"/>
              <a:t>ipsum</a:t>
            </a:r>
            <a:endParaRPr lang="de-DE"/>
          </a:p>
        </p:txBody>
      </p:sp>
      <p:sp>
        <p:nvSpPr>
          <p:cNvPr id="10" name="Textplatzhalter 5">
            <a:extLst>
              <a:ext uri="{FF2B5EF4-FFF2-40B4-BE49-F238E27FC236}">
                <a16:creationId xmlns:a16="http://schemas.microsoft.com/office/drawing/2014/main" id="{45D7B4C8-CF46-E51B-BB16-77C2CD909272}"/>
              </a:ext>
            </a:extLst>
          </p:cNvPr>
          <p:cNvSpPr>
            <a:spLocks noGrp="1"/>
          </p:cNvSpPr>
          <p:nvPr>
            <p:ph type="body" sz="quarter" idx="17" hasCustomPrompt="1"/>
          </p:nvPr>
        </p:nvSpPr>
        <p:spPr>
          <a:xfrm>
            <a:off x="5508171" y="2726621"/>
            <a:ext cx="457200" cy="255400"/>
          </a:xfrm>
        </p:spPr>
        <p:txBody>
          <a:bodyPr anchor="ctr">
            <a:noAutofit/>
          </a:bodyPr>
          <a:lstStyle>
            <a:lvl1pPr marL="0" indent="0" algn="r">
              <a:buNone/>
              <a:defRPr sz="1400"/>
            </a:lvl1pPr>
          </a:lstStyle>
          <a:p>
            <a:r>
              <a:rPr lang="de-DE"/>
              <a:t>00</a:t>
            </a:r>
          </a:p>
        </p:txBody>
      </p:sp>
      <p:sp>
        <p:nvSpPr>
          <p:cNvPr id="11" name="Textplatzhalter 7">
            <a:extLst>
              <a:ext uri="{FF2B5EF4-FFF2-40B4-BE49-F238E27FC236}">
                <a16:creationId xmlns:a16="http://schemas.microsoft.com/office/drawing/2014/main" id="{E3C23812-BD56-6BF0-8F04-74B0167F449F}"/>
              </a:ext>
            </a:extLst>
          </p:cNvPr>
          <p:cNvSpPr>
            <a:spLocks noGrp="1"/>
          </p:cNvSpPr>
          <p:nvPr>
            <p:ph type="body" sz="quarter" idx="19" hasCustomPrompt="1"/>
          </p:nvPr>
        </p:nvSpPr>
        <p:spPr>
          <a:xfrm>
            <a:off x="801916" y="3233747"/>
            <a:ext cx="3348606" cy="255400"/>
          </a:xfrm>
        </p:spPr>
        <p:txBody>
          <a:bodyPr anchor="ctr">
            <a:noAutofit/>
          </a:bodyPr>
          <a:lstStyle>
            <a:lvl1pPr marL="0" indent="0">
              <a:buNone/>
              <a:defRPr sz="1400" b="0" i="0">
                <a:solidFill>
                  <a:schemeClr val="tx1"/>
                </a:solidFill>
                <a:latin typeface="Readex Pro Light" pitchFamily="2" charset="-78"/>
                <a:cs typeface="Readex Pro Light" pitchFamily="2" charset="-78"/>
              </a:defRPr>
            </a:lvl1pPr>
          </a:lstStyle>
          <a:p>
            <a:r>
              <a:rPr lang="de-DE" err="1"/>
              <a:t>Lorem</a:t>
            </a:r>
            <a:r>
              <a:rPr lang="de-DE"/>
              <a:t> </a:t>
            </a:r>
            <a:r>
              <a:rPr lang="de-DE" err="1"/>
              <a:t>ipsum</a:t>
            </a:r>
            <a:endParaRPr lang="de-DE"/>
          </a:p>
        </p:txBody>
      </p:sp>
      <p:sp>
        <p:nvSpPr>
          <p:cNvPr id="13" name="Textplatzhalter 10">
            <a:extLst>
              <a:ext uri="{FF2B5EF4-FFF2-40B4-BE49-F238E27FC236}">
                <a16:creationId xmlns:a16="http://schemas.microsoft.com/office/drawing/2014/main" id="{3C36E96D-1802-1231-2B8A-80725ABE7D04}"/>
              </a:ext>
            </a:extLst>
          </p:cNvPr>
          <p:cNvSpPr>
            <a:spLocks noGrp="1"/>
          </p:cNvSpPr>
          <p:nvPr>
            <p:ph type="body" sz="quarter" idx="22" hasCustomPrompt="1"/>
          </p:nvPr>
        </p:nvSpPr>
        <p:spPr>
          <a:xfrm>
            <a:off x="801916" y="3740873"/>
            <a:ext cx="3348606" cy="255400"/>
          </a:xfrm>
        </p:spPr>
        <p:txBody>
          <a:bodyPr anchor="ctr">
            <a:noAutofit/>
          </a:bodyPr>
          <a:lstStyle>
            <a:lvl1pPr marL="0" indent="0">
              <a:buNone/>
              <a:defRPr sz="1400" b="0" i="0">
                <a:solidFill>
                  <a:schemeClr val="tx1"/>
                </a:solidFill>
                <a:latin typeface="Readex Pro Light" pitchFamily="2" charset="-78"/>
                <a:cs typeface="Readex Pro Light" pitchFamily="2" charset="-78"/>
              </a:defRPr>
            </a:lvl1pPr>
          </a:lstStyle>
          <a:p>
            <a:r>
              <a:rPr lang="de-DE" err="1"/>
              <a:t>Lorem</a:t>
            </a:r>
            <a:r>
              <a:rPr lang="de-DE"/>
              <a:t> </a:t>
            </a:r>
            <a:r>
              <a:rPr lang="de-DE" err="1"/>
              <a:t>iosum</a:t>
            </a:r>
            <a:endParaRPr lang="de-DE"/>
          </a:p>
        </p:txBody>
      </p:sp>
      <p:sp>
        <p:nvSpPr>
          <p:cNvPr id="15" name="Textplatzhalter 13">
            <a:extLst>
              <a:ext uri="{FF2B5EF4-FFF2-40B4-BE49-F238E27FC236}">
                <a16:creationId xmlns:a16="http://schemas.microsoft.com/office/drawing/2014/main" id="{E15FEA6F-FA8C-F3CE-ED6E-8BF73A68CDAF}"/>
              </a:ext>
            </a:extLst>
          </p:cNvPr>
          <p:cNvSpPr>
            <a:spLocks noGrp="1"/>
          </p:cNvSpPr>
          <p:nvPr>
            <p:ph type="body" sz="quarter" idx="25" hasCustomPrompt="1"/>
          </p:nvPr>
        </p:nvSpPr>
        <p:spPr>
          <a:xfrm>
            <a:off x="801916" y="4247999"/>
            <a:ext cx="3348606" cy="255400"/>
          </a:xfrm>
        </p:spPr>
        <p:txBody>
          <a:bodyPr anchor="ctr">
            <a:noAutofit/>
          </a:bodyPr>
          <a:lstStyle>
            <a:lvl1pPr marL="0" indent="0">
              <a:buNone/>
              <a:defRPr sz="1400" b="0" i="0">
                <a:solidFill>
                  <a:schemeClr val="tx1"/>
                </a:solidFill>
                <a:latin typeface="Readex Pro Light" pitchFamily="2" charset="-78"/>
                <a:cs typeface="Readex Pro Light" pitchFamily="2" charset="-78"/>
              </a:defRPr>
            </a:lvl1pPr>
          </a:lstStyle>
          <a:p>
            <a:r>
              <a:rPr lang="de-DE" err="1"/>
              <a:t>Lorem</a:t>
            </a:r>
            <a:r>
              <a:rPr lang="de-DE"/>
              <a:t> </a:t>
            </a:r>
            <a:r>
              <a:rPr lang="de-DE" err="1"/>
              <a:t>ipsum</a:t>
            </a:r>
            <a:endParaRPr lang="de-DE"/>
          </a:p>
        </p:txBody>
      </p:sp>
      <p:sp>
        <p:nvSpPr>
          <p:cNvPr id="17" name="Textplatzhalter 16">
            <a:extLst>
              <a:ext uri="{FF2B5EF4-FFF2-40B4-BE49-F238E27FC236}">
                <a16:creationId xmlns:a16="http://schemas.microsoft.com/office/drawing/2014/main" id="{324E77A9-C4DB-E987-A27C-96DD9D89A9BF}"/>
              </a:ext>
            </a:extLst>
          </p:cNvPr>
          <p:cNvSpPr>
            <a:spLocks noGrp="1"/>
          </p:cNvSpPr>
          <p:nvPr>
            <p:ph type="body" sz="quarter" idx="28" hasCustomPrompt="1"/>
          </p:nvPr>
        </p:nvSpPr>
        <p:spPr>
          <a:xfrm>
            <a:off x="801916" y="4755126"/>
            <a:ext cx="3348606" cy="255400"/>
          </a:xfrm>
        </p:spPr>
        <p:txBody>
          <a:bodyPr anchor="ctr">
            <a:noAutofit/>
          </a:bodyPr>
          <a:lstStyle>
            <a:lvl1pPr marL="0" indent="0">
              <a:buNone/>
              <a:defRPr sz="1400" b="0" i="0">
                <a:solidFill>
                  <a:schemeClr val="tx1"/>
                </a:solidFill>
                <a:latin typeface="Readex Pro Light" pitchFamily="2" charset="-78"/>
                <a:cs typeface="Readex Pro Light" pitchFamily="2" charset="-78"/>
              </a:defRPr>
            </a:lvl1pPr>
          </a:lstStyle>
          <a:p>
            <a:r>
              <a:rPr lang="de-DE" err="1"/>
              <a:t>Lorem</a:t>
            </a:r>
            <a:r>
              <a:rPr lang="de-DE"/>
              <a:t> </a:t>
            </a:r>
            <a:r>
              <a:rPr lang="de-DE" err="1"/>
              <a:t>iosum</a:t>
            </a:r>
            <a:endParaRPr lang="de-DE"/>
          </a:p>
        </p:txBody>
      </p:sp>
      <p:sp>
        <p:nvSpPr>
          <p:cNvPr id="19" name="Textplatzhalter 5">
            <a:extLst>
              <a:ext uri="{FF2B5EF4-FFF2-40B4-BE49-F238E27FC236}">
                <a16:creationId xmlns:a16="http://schemas.microsoft.com/office/drawing/2014/main" id="{6FEBFF6B-FBC7-E13A-B24B-D2D83877F91C}"/>
              </a:ext>
            </a:extLst>
          </p:cNvPr>
          <p:cNvSpPr>
            <a:spLocks noGrp="1"/>
          </p:cNvSpPr>
          <p:nvPr>
            <p:ph type="body" sz="quarter" idx="29" hasCustomPrompt="1"/>
          </p:nvPr>
        </p:nvSpPr>
        <p:spPr>
          <a:xfrm>
            <a:off x="5508171" y="4755126"/>
            <a:ext cx="457200" cy="255400"/>
          </a:xfrm>
        </p:spPr>
        <p:txBody>
          <a:bodyPr anchor="ctr">
            <a:noAutofit/>
          </a:bodyPr>
          <a:lstStyle>
            <a:lvl1pPr marL="0" indent="0" algn="r">
              <a:buNone/>
              <a:defRPr sz="1400"/>
            </a:lvl1pPr>
          </a:lstStyle>
          <a:p>
            <a:r>
              <a:rPr lang="de-DE"/>
              <a:t>00</a:t>
            </a:r>
          </a:p>
        </p:txBody>
      </p:sp>
      <p:sp>
        <p:nvSpPr>
          <p:cNvPr id="20" name="Textplatzhalter 5">
            <a:extLst>
              <a:ext uri="{FF2B5EF4-FFF2-40B4-BE49-F238E27FC236}">
                <a16:creationId xmlns:a16="http://schemas.microsoft.com/office/drawing/2014/main" id="{55E7BBA0-6B29-2493-C820-452D7A42920D}"/>
              </a:ext>
            </a:extLst>
          </p:cNvPr>
          <p:cNvSpPr>
            <a:spLocks noGrp="1"/>
          </p:cNvSpPr>
          <p:nvPr>
            <p:ph type="body" sz="quarter" idx="30" hasCustomPrompt="1"/>
          </p:nvPr>
        </p:nvSpPr>
        <p:spPr>
          <a:xfrm>
            <a:off x="5508171" y="4247999"/>
            <a:ext cx="457200" cy="255400"/>
          </a:xfrm>
        </p:spPr>
        <p:txBody>
          <a:bodyPr anchor="ctr">
            <a:noAutofit/>
          </a:bodyPr>
          <a:lstStyle>
            <a:lvl1pPr marL="0" indent="0" algn="r">
              <a:buNone/>
              <a:defRPr sz="1400"/>
            </a:lvl1pPr>
          </a:lstStyle>
          <a:p>
            <a:r>
              <a:rPr lang="de-DE"/>
              <a:t>00</a:t>
            </a:r>
          </a:p>
        </p:txBody>
      </p:sp>
      <p:sp>
        <p:nvSpPr>
          <p:cNvPr id="21" name="Textplatzhalter 5">
            <a:extLst>
              <a:ext uri="{FF2B5EF4-FFF2-40B4-BE49-F238E27FC236}">
                <a16:creationId xmlns:a16="http://schemas.microsoft.com/office/drawing/2014/main" id="{B72211A1-F264-5F45-E2E6-DE49A0A7FA21}"/>
              </a:ext>
            </a:extLst>
          </p:cNvPr>
          <p:cNvSpPr>
            <a:spLocks noGrp="1"/>
          </p:cNvSpPr>
          <p:nvPr>
            <p:ph type="body" sz="quarter" idx="31" hasCustomPrompt="1"/>
          </p:nvPr>
        </p:nvSpPr>
        <p:spPr>
          <a:xfrm>
            <a:off x="5508171" y="3740873"/>
            <a:ext cx="457200" cy="255400"/>
          </a:xfrm>
        </p:spPr>
        <p:txBody>
          <a:bodyPr anchor="ctr">
            <a:noAutofit/>
          </a:bodyPr>
          <a:lstStyle>
            <a:lvl1pPr marL="0" indent="0" algn="r">
              <a:buNone/>
              <a:defRPr sz="1400"/>
            </a:lvl1pPr>
          </a:lstStyle>
          <a:p>
            <a:r>
              <a:rPr lang="de-DE"/>
              <a:t>00</a:t>
            </a:r>
          </a:p>
        </p:txBody>
      </p:sp>
      <p:sp>
        <p:nvSpPr>
          <p:cNvPr id="22" name="Textplatzhalter 5">
            <a:extLst>
              <a:ext uri="{FF2B5EF4-FFF2-40B4-BE49-F238E27FC236}">
                <a16:creationId xmlns:a16="http://schemas.microsoft.com/office/drawing/2014/main" id="{C196357E-0FBD-837C-26F8-D80FD2BA68A9}"/>
              </a:ext>
            </a:extLst>
          </p:cNvPr>
          <p:cNvSpPr>
            <a:spLocks noGrp="1"/>
          </p:cNvSpPr>
          <p:nvPr>
            <p:ph type="body" sz="quarter" idx="32" hasCustomPrompt="1"/>
          </p:nvPr>
        </p:nvSpPr>
        <p:spPr>
          <a:xfrm>
            <a:off x="5508171" y="3231910"/>
            <a:ext cx="457200" cy="255400"/>
          </a:xfrm>
        </p:spPr>
        <p:txBody>
          <a:bodyPr anchor="ctr">
            <a:noAutofit/>
          </a:bodyPr>
          <a:lstStyle>
            <a:lvl1pPr marL="0" indent="0" algn="r">
              <a:buNone/>
              <a:defRPr sz="1400"/>
            </a:lvl1pPr>
          </a:lstStyle>
          <a:p>
            <a:r>
              <a:rPr lang="de-DE"/>
              <a:t>00</a:t>
            </a:r>
          </a:p>
        </p:txBody>
      </p:sp>
      <p:sp>
        <p:nvSpPr>
          <p:cNvPr id="23" name="Textplatzhalter 4">
            <a:extLst>
              <a:ext uri="{FF2B5EF4-FFF2-40B4-BE49-F238E27FC236}">
                <a16:creationId xmlns:a16="http://schemas.microsoft.com/office/drawing/2014/main" id="{7BAC2AE7-6974-339B-A6FF-9608715F8D7F}"/>
              </a:ext>
            </a:extLst>
          </p:cNvPr>
          <p:cNvSpPr>
            <a:spLocks noGrp="1"/>
          </p:cNvSpPr>
          <p:nvPr>
            <p:ph type="body" sz="quarter" idx="33" hasCustomPrompt="1"/>
          </p:nvPr>
        </p:nvSpPr>
        <p:spPr>
          <a:xfrm>
            <a:off x="6226631" y="2726621"/>
            <a:ext cx="3348607" cy="255400"/>
          </a:xfrm>
        </p:spPr>
        <p:txBody>
          <a:bodyPr anchor="ctr">
            <a:noAutofit/>
          </a:bodyPr>
          <a:lstStyle>
            <a:lvl1pPr marL="0" indent="0">
              <a:buNone/>
              <a:defRPr sz="1400" b="0" i="0">
                <a:solidFill>
                  <a:schemeClr val="tx1"/>
                </a:solidFill>
                <a:latin typeface="Readex Pro Light" pitchFamily="2" charset="-78"/>
                <a:cs typeface="Readex Pro Light" pitchFamily="2" charset="-78"/>
              </a:defRPr>
            </a:lvl1pPr>
          </a:lstStyle>
          <a:p>
            <a:r>
              <a:rPr lang="de-DE" err="1"/>
              <a:t>Lorem</a:t>
            </a:r>
            <a:r>
              <a:rPr lang="de-DE"/>
              <a:t> </a:t>
            </a:r>
            <a:r>
              <a:rPr lang="de-DE" err="1"/>
              <a:t>ipsum</a:t>
            </a:r>
            <a:endParaRPr lang="de-DE"/>
          </a:p>
        </p:txBody>
      </p:sp>
      <p:sp>
        <p:nvSpPr>
          <p:cNvPr id="24" name="Textplatzhalter 5">
            <a:extLst>
              <a:ext uri="{FF2B5EF4-FFF2-40B4-BE49-F238E27FC236}">
                <a16:creationId xmlns:a16="http://schemas.microsoft.com/office/drawing/2014/main" id="{57160298-39D2-D80C-8EE7-5A6011486931}"/>
              </a:ext>
            </a:extLst>
          </p:cNvPr>
          <p:cNvSpPr>
            <a:spLocks noGrp="1"/>
          </p:cNvSpPr>
          <p:nvPr>
            <p:ph type="body" sz="quarter" idx="34" hasCustomPrompt="1"/>
          </p:nvPr>
        </p:nvSpPr>
        <p:spPr>
          <a:xfrm>
            <a:off x="10932886" y="2726621"/>
            <a:ext cx="457200" cy="255400"/>
          </a:xfrm>
        </p:spPr>
        <p:txBody>
          <a:bodyPr anchor="ctr">
            <a:noAutofit/>
          </a:bodyPr>
          <a:lstStyle>
            <a:lvl1pPr marL="0" indent="0" algn="r">
              <a:buNone/>
              <a:defRPr sz="1400"/>
            </a:lvl1pPr>
          </a:lstStyle>
          <a:p>
            <a:r>
              <a:rPr lang="de-DE"/>
              <a:t>00</a:t>
            </a:r>
          </a:p>
        </p:txBody>
      </p:sp>
      <p:sp>
        <p:nvSpPr>
          <p:cNvPr id="25" name="Textplatzhalter 7">
            <a:extLst>
              <a:ext uri="{FF2B5EF4-FFF2-40B4-BE49-F238E27FC236}">
                <a16:creationId xmlns:a16="http://schemas.microsoft.com/office/drawing/2014/main" id="{94854C6B-9D60-9C3C-EFA8-56E2CAE6DAFC}"/>
              </a:ext>
            </a:extLst>
          </p:cNvPr>
          <p:cNvSpPr>
            <a:spLocks noGrp="1"/>
          </p:cNvSpPr>
          <p:nvPr>
            <p:ph type="body" sz="quarter" idx="35" hasCustomPrompt="1"/>
          </p:nvPr>
        </p:nvSpPr>
        <p:spPr>
          <a:xfrm>
            <a:off x="6226631" y="3233747"/>
            <a:ext cx="3348606" cy="255400"/>
          </a:xfrm>
        </p:spPr>
        <p:txBody>
          <a:bodyPr anchor="ctr">
            <a:noAutofit/>
          </a:bodyPr>
          <a:lstStyle>
            <a:lvl1pPr marL="0" indent="0">
              <a:buNone/>
              <a:defRPr sz="1400" b="0" i="0">
                <a:solidFill>
                  <a:schemeClr val="tx1"/>
                </a:solidFill>
                <a:latin typeface="Readex Pro Light" pitchFamily="2" charset="-78"/>
                <a:cs typeface="Readex Pro Light" pitchFamily="2" charset="-78"/>
              </a:defRPr>
            </a:lvl1pPr>
          </a:lstStyle>
          <a:p>
            <a:r>
              <a:rPr lang="de-DE" err="1"/>
              <a:t>Lorem</a:t>
            </a:r>
            <a:r>
              <a:rPr lang="de-DE"/>
              <a:t> </a:t>
            </a:r>
            <a:r>
              <a:rPr lang="de-DE" err="1"/>
              <a:t>ipsum</a:t>
            </a:r>
            <a:endParaRPr lang="de-DE"/>
          </a:p>
        </p:txBody>
      </p:sp>
      <p:sp>
        <p:nvSpPr>
          <p:cNvPr id="26" name="Textplatzhalter 10">
            <a:extLst>
              <a:ext uri="{FF2B5EF4-FFF2-40B4-BE49-F238E27FC236}">
                <a16:creationId xmlns:a16="http://schemas.microsoft.com/office/drawing/2014/main" id="{694DC950-42A6-7C8C-A368-0AF4E1F25483}"/>
              </a:ext>
            </a:extLst>
          </p:cNvPr>
          <p:cNvSpPr>
            <a:spLocks noGrp="1"/>
          </p:cNvSpPr>
          <p:nvPr>
            <p:ph type="body" sz="quarter" idx="36" hasCustomPrompt="1"/>
          </p:nvPr>
        </p:nvSpPr>
        <p:spPr>
          <a:xfrm>
            <a:off x="6226631" y="3740873"/>
            <a:ext cx="3348606" cy="255400"/>
          </a:xfrm>
        </p:spPr>
        <p:txBody>
          <a:bodyPr anchor="ctr">
            <a:noAutofit/>
          </a:bodyPr>
          <a:lstStyle>
            <a:lvl1pPr marL="0" indent="0">
              <a:buNone/>
              <a:defRPr sz="1400" b="0" i="0">
                <a:solidFill>
                  <a:schemeClr val="tx1"/>
                </a:solidFill>
                <a:latin typeface="Readex Pro Light" pitchFamily="2" charset="-78"/>
                <a:cs typeface="Readex Pro Light" pitchFamily="2" charset="-78"/>
              </a:defRPr>
            </a:lvl1pPr>
          </a:lstStyle>
          <a:p>
            <a:r>
              <a:rPr lang="de-DE" err="1"/>
              <a:t>Lorem</a:t>
            </a:r>
            <a:r>
              <a:rPr lang="de-DE"/>
              <a:t> </a:t>
            </a:r>
            <a:r>
              <a:rPr lang="de-DE" err="1"/>
              <a:t>iosum</a:t>
            </a:r>
            <a:endParaRPr lang="de-DE"/>
          </a:p>
        </p:txBody>
      </p:sp>
      <p:sp>
        <p:nvSpPr>
          <p:cNvPr id="27" name="Textplatzhalter 13">
            <a:extLst>
              <a:ext uri="{FF2B5EF4-FFF2-40B4-BE49-F238E27FC236}">
                <a16:creationId xmlns:a16="http://schemas.microsoft.com/office/drawing/2014/main" id="{17EB89E4-652C-BD54-FB41-390FE7D13E07}"/>
              </a:ext>
            </a:extLst>
          </p:cNvPr>
          <p:cNvSpPr>
            <a:spLocks noGrp="1"/>
          </p:cNvSpPr>
          <p:nvPr>
            <p:ph type="body" sz="quarter" idx="37" hasCustomPrompt="1"/>
          </p:nvPr>
        </p:nvSpPr>
        <p:spPr>
          <a:xfrm>
            <a:off x="6226631" y="4247999"/>
            <a:ext cx="3348606" cy="255400"/>
          </a:xfrm>
        </p:spPr>
        <p:txBody>
          <a:bodyPr anchor="ctr">
            <a:noAutofit/>
          </a:bodyPr>
          <a:lstStyle>
            <a:lvl1pPr marL="0" indent="0">
              <a:buNone/>
              <a:defRPr sz="1400" b="0" i="0">
                <a:solidFill>
                  <a:schemeClr val="tx1"/>
                </a:solidFill>
                <a:latin typeface="Readex Pro Light" pitchFamily="2" charset="-78"/>
                <a:cs typeface="Readex Pro Light" pitchFamily="2" charset="-78"/>
              </a:defRPr>
            </a:lvl1pPr>
          </a:lstStyle>
          <a:p>
            <a:r>
              <a:rPr lang="de-DE" err="1"/>
              <a:t>Lorem</a:t>
            </a:r>
            <a:r>
              <a:rPr lang="de-DE"/>
              <a:t> </a:t>
            </a:r>
            <a:r>
              <a:rPr lang="de-DE" err="1"/>
              <a:t>ipsum</a:t>
            </a:r>
            <a:endParaRPr lang="de-DE"/>
          </a:p>
        </p:txBody>
      </p:sp>
      <p:sp>
        <p:nvSpPr>
          <p:cNvPr id="28" name="Textplatzhalter 16">
            <a:extLst>
              <a:ext uri="{FF2B5EF4-FFF2-40B4-BE49-F238E27FC236}">
                <a16:creationId xmlns:a16="http://schemas.microsoft.com/office/drawing/2014/main" id="{253CB0D7-27A3-7F99-7572-245E318833A4}"/>
              </a:ext>
            </a:extLst>
          </p:cNvPr>
          <p:cNvSpPr>
            <a:spLocks noGrp="1"/>
          </p:cNvSpPr>
          <p:nvPr>
            <p:ph type="body" sz="quarter" idx="38" hasCustomPrompt="1"/>
          </p:nvPr>
        </p:nvSpPr>
        <p:spPr>
          <a:xfrm>
            <a:off x="6226631" y="4755126"/>
            <a:ext cx="3348606" cy="255400"/>
          </a:xfrm>
        </p:spPr>
        <p:txBody>
          <a:bodyPr anchor="ctr">
            <a:noAutofit/>
          </a:bodyPr>
          <a:lstStyle>
            <a:lvl1pPr marL="0" indent="0">
              <a:buNone/>
              <a:defRPr sz="1400" b="0" i="0">
                <a:solidFill>
                  <a:schemeClr val="tx1"/>
                </a:solidFill>
                <a:latin typeface="Readex Pro Light" pitchFamily="2" charset="-78"/>
                <a:cs typeface="Readex Pro Light" pitchFamily="2" charset="-78"/>
              </a:defRPr>
            </a:lvl1pPr>
          </a:lstStyle>
          <a:p>
            <a:r>
              <a:rPr lang="de-DE" err="1"/>
              <a:t>Lorem</a:t>
            </a:r>
            <a:r>
              <a:rPr lang="de-DE"/>
              <a:t> </a:t>
            </a:r>
            <a:r>
              <a:rPr lang="de-DE" err="1"/>
              <a:t>iosum</a:t>
            </a:r>
            <a:endParaRPr lang="de-DE"/>
          </a:p>
        </p:txBody>
      </p:sp>
      <p:sp>
        <p:nvSpPr>
          <p:cNvPr id="29" name="Textplatzhalter 5">
            <a:extLst>
              <a:ext uri="{FF2B5EF4-FFF2-40B4-BE49-F238E27FC236}">
                <a16:creationId xmlns:a16="http://schemas.microsoft.com/office/drawing/2014/main" id="{4A86FCF2-5DEE-EDC7-15AD-64FE7F137DD2}"/>
              </a:ext>
            </a:extLst>
          </p:cNvPr>
          <p:cNvSpPr>
            <a:spLocks noGrp="1"/>
          </p:cNvSpPr>
          <p:nvPr>
            <p:ph type="body" sz="quarter" idx="39" hasCustomPrompt="1"/>
          </p:nvPr>
        </p:nvSpPr>
        <p:spPr>
          <a:xfrm>
            <a:off x="10932886" y="4755126"/>
            <a:ext cx="457200" cy="255400"/>
          </a:xfrm>
        </p:spPr>
        <p:txBody>
          <a:bodyPr anchor="ctr">
            <a:noAutofit/>
          </a:bodyPr>
          <a:lstStyle>
            <a:lvl1pPr marL="0" indent="0" algn="r">
              <a:buNone/>
              <a:defRPr sz="1400"/>
            </a:lvl1pPr>
          </a:lstStyle>
          <a:p>
            <a:r>
              <a:rPr lang="de-DE"/>
              <a:t>00</a:t>
            </a:r>
          </a:p>
        </p:txBody>
      </p:sp>
      <p:sp>
        <p:nvSpPr>
          <p:cNvPr id="30" name="Textplatzhalter 5">
            <a:extLst>
              <a:ext uri="{FF2B5EF4-FFF2-40B4-BE49-F238E27FC236}">
                <a16:creationId xmlns:a16="http://schemas.microsoft.com/office/drawing/2014/main" id="{4C9A5433-2DCF-137D-C370-EB4EB0E4566E}"/>
              </a:ext>
            </a:extLst>
          </p:cNvPr>
          <p:cNvSpPr>
            <a:spLocks noGrp="1"/>
          </p:cNvSpPr>
          <p:nvPr>
            <p:ph type="body" sz="quarter" idx="40" hasCustomPrompt="1"/>
          </p:nvPr>
        </p:nvSpPr>
        <p:spPr>
          <a:xfrm>
            <a:off x="10932886" y="4247999"/>
            <a:ext cx="457200" cy="255400"/>
          </a:xfrm>
        </p:spPr>
        <p:txBody>
          <a:bodyPr anchor="ctr">
            <a:noAutofit/>
          </a:bodyPr>
          <a:lstStyle>
            <a:lvl1pPr marL="0" indent="0" algn="r">
              <a:buNone/>
              <a:defRPr sz="1400"/>
            </a:lvl1pPr>
          </a:lstStyle>
          <a:p>
            <a:r>
              <a:rPr lang="de-DE"/>
              <a:t>00</a:t>
            </a:r>
          </a:p>
        </p:txBody>
      </p:sp>
      <p:sp>
        <p:nvSpPr>
          <p:cNvPr id="31" name="Textplatzhalter 5">
            <a:extLst>
              <a:ext uri="{FF2B5EF4-FFF2-40B4-BE49-F238E27FC236}">
                <a16:creationId xmlns:a16="http://schemas.microsoft.com/office/drawing/2014/main" id="{AE8CD243-3A92-79A3-5979-206D53DB7314}"/>
              </a:ext>
            </a:extLst>
          </p:cNvPr>
          <p:cNvSpPr>
            <a:spLocks noGrp="1"/>
          </p:cNvSpPr>
          <p:nvPr>
            <p:ph type="body" sz="quarter" idx="41" hasCustomPrompt="1"/>
          </p:nvPr>
        </p:nvSpPr>
        <p:spPr>
          <a:xfrm>
            <a:off x="10932886" y="3740873"/>
            <a:ext cx="457200" cy="255400"/>
          </a:xfrm>
        </p:spPr>
        <p:txBody>
          <a:bodyPr anchor="ctr">
            <a:noAutofit/>
          </a:bodyPr>
          <a:lstStyle>
            <a:lvl1pPr marL="0" indent="0" algn="r">
              <a:buNone/>
              <a:defRPr sz="1400"/>
            </a:lvl1pPr>
          </a:lstStyle>
          <a:p>
            <a:r>
              <a:rPr lang="de-DE"/>
              <a:t>00</a:t>
            </a:r>
          </a:p>
        </p:txBody>
      </p:sp>
      <p:sp>
        <p:nvSpPr>
          <p:cNvPr id="32" name="Textplatzhalter 5">
            <a:extLst>
              <a:ext uri="{FF2B5EF4-FFF2-40B4-BE49-F238E27FC236}">
                <a16:creationId xmlns:a16="http://schemas.microsoft.com/office/drawing/2014/main" id="{916DEC0D-D541-0A89-601E-2F24C066F7CF}"/>
              </a:ext>
            </a:extLst>
          </p:cNvPr>
          <p:cNvSpPr>
            <a:spLocks noGrp="1"/>
          </p:cNvSpPr>
          <p:nvPr>
            <p:ph type="body" sz="quarter" idx="42" hasCustomPrompt="1"/>
          </p:nvPr>
        </p:nvSpPr>
        <p:spPr>
          <a:xfrm>
            <a:off x="10932886" y="3231910"/>
            <a:ext cx="457200" cy="255400"/>
          </a:xfrm>
        </p:spPr>
        <p:txBody>
          <a:bodyPr anchor="ctr">
            <a:noAutofit/>
          </a:bodyPr>
          <a:lstStyle>
            <a:lvl1pPr marL="0" indent="0" algn="r">
              <a:buNone/>
              <a:defRPr sz="1400"/>
            </a:lvl1pPr>
          </a:lstStyle>
          <a:p>
            <a:r>
              <a:rPr lang="de-DE"/>
              <a:t>00</a:t>
            </a:r>
          </a:p>
        </p:txBody>
      </p:sp>
      <p:pic>
        <p:nvPicPr>
          <p:cNvPr id="4" name="Grafik 3">
            <a:extLst>
              <a:ext uri="{FF2B5EF4-FFF2-40B4-BE49-F238E27FC236}">
                <a16:creationId xmlns:a16="http://schemas.microsoft.com/office/drawing/2014/main" id="{A76B3242-3AAD-3A94-11CF-0B701C7B5F2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29324" y="440817"/>
            <a:ext cx="1018746" cy="568800"/>
          </a:xfrm>
          <a:prstGeom prst="rect">
            <a:avLst/>
          </a:prstGeom>
        </p:spPr>
      </p:pic>
    </p:spTree>
    <p:extLst>
      <p:ext uri="{BB962C8B-B14F-4D97-AF65-F5344CB8AC3E}">
        <p14:creationId xmlns:p14="http://schemas.microsoft.com/office/powerpoint/2010/main" val="2358462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ntertitelfolie 1">
    <p:spTree>
      <p:nvGrpSpPr>
        <p:cNvPr id="1" name=""/>
        <p:cNvGrpSpPr/>
        <p:nvPr/>
      </p:nvGrpSpPr>
      <p:grpSpPr>
        <a:xfrm>
          <a:off x="0" y="0"/>
          <a:ext cx="0" cy="0"/>
          <a:chOff x="0" y="0"/>
          <a:chExt cx="0" cy="0"/>
        </a:xfrm>
      </p:grpSpPr>
      <p:sp>
        <p:nvSpPr>
          <p:cNvPr id="16" name="Titelplatzhalter 1">
            <a:extLst>
              <a:ext uri="{FF2B5EF4-FFF2-40B4-BE49-F238E27FC236}">
                <a16:creationId xmlns:a16="http://schemas.microsoft.com/office/drawing/2014/main" id="{4EEABF9A-D14F-876F-029A-08047E8E6F68}"/>
              </a:ext>
            </a:extLst>
          </p:cNvPr>
          <p:cNvSpPr>
            <a:spLocks noGrp="1"/>
          </p:cNvSpPr>
          <p:nvPr>
            <p:ph type="title" hasCustomPrompt="1"/>
          </p:nvPr>
        </p:nvSpPr>
        <p:spPr>
          <a:xfrm>
            <a:off x="362370" y="4838269"/>
            <a:ext cx="3973442" cy="535531"/>
          </a:xfrm>
          <a:prstGeom prst="rect">
            <a:avLst/>
          </a:prstGeom>
        </p:spPr>
        <p:txBody>
          <a:bodyPr vert="horz" lIns="91440" tIns="45720" rIns="91440" bIns="45720" rtlCol="0" anchor="b" anchorCtr="0">
            <a:spAutoFit/>
          </a:bodyPr>
          <a:lstStyle>
            <a:lvl1pPr>
              <a:defRPr sz="3200" b="1" i="0">
                <a:latin typeface="Readex Pro SemiBold" pitchFamily="2" charset="-78"/>
                <a:cs typeface="Readex Pro SemiBold" pitchFamily="2" charset="-78"/>
              </a:defRPr>
            </a:lvl1pPr>
          </a:lstStyle>
          <a:p>
            <a:r>
              <a:rPr lang="de-DE"/>
              <a:t>Title </a:t>
            </a:r>
            <a:r>
              <a:rPr lang="de-DE" err="1"/>
              <a:t>goes</a:t>
            </a:r>
            <a:r>
              <a:rPr lang="de-DE"/>
              <a:t> </a:t>
            </a:r>
            <a:r>
              <a:rPr lang="de-DE" err="1"/>
              <a:t>here</a:t>
            </a:r>
            <a:endParaRPr lang="de-CH"/>
          </a:p>
        </p:txBody>
      </p:sp>
      <p:sp>
        <p:nvSpPr>
          <p:cNvPr id="19" name="Textplatzhalter 18">
            <a:extLst>
              <a:ext uri="{FF2B5EF4-FFF2-40B4-BE49-F238E27FC236}">
                <a16:creationId xmlns:a16="http://schemas.microsoft.com/office/drawing/2014/main" id="{D5390FAC-9A64-FA03-2AD1-857B65DDE580}"/>
              </a:ext>
            </a:extLst>
          </p:cNvPr>
          <p:cNvSpPr>
            <a:spLocks noGrp="1"/>
          </p:cNvSpPr>
          <p:nvPr>
            <p:ph type="body" sz="quarter" idx="14" hasCustomPrompt="1"/>
          </p:nvPr>
        </p:nvSpPr>
        <p:spPr>
          <a:xfrm>
            <a:off x="362370" y="5559425"/>
            <a:ext cx="6372062" cy="1298575"/>
          </a:xfrm>
        </p:spPr>
        <p:txBody>
          <a:bodyPr>
            <a:normAutofit/>
          </a:bodyPr>
          <a:lstStyle>
            <a:lvl1pPr marL="0" indent="0">
              <a:lnSpc>
                <a:spcPts val="2420"/>
              </a:lnSpc>
              <a:buNone/>
              <a:defRPr sz="1600">
                <a:solidFill>
                  <a:schemeClr val="tx1"/>
                </a:solidFill>
              </a:defRPr>
            </a:lvl1pPr>
          </a:lstStyle>
          <a:p>
            <a:pPr lvl="0"/>
            <a:r>
              <a:rPr lang="de-CH" err="1"/>
              <a:t>Lorem</a:t>
            </a:r>
            <a:r>
              <a:rPr lang="de-CH"/>
              <a:t> </a:t>
            </a:r>
            <a:r>
              <a:rPr lang="de-CH" err="1"/>
              <a:t>ipsum</a:t>
            </a:r>
            <a:r>
              <a:rPr lang="de-CH"/>
              <a:t> </a:t>
            </a:r>
            <a:r>
              <a:rPr lang="de-CH" err="1"/>
              <a:t>dolor</a:t>
            </a:r>
            <a:r>
              <a:rPr lang="de-CH"/>
              <a:t> </a:t>
            </a:r>
            <a:r>
              <a:rPr lang="de-CH" err="1"/>
              <a:t>sit</a:t>
            </a:r>
            <a:r>
              <a:rPr lang="de-CH"/>
              <a:t> </a:t>
            </a:r>
            <a:r>
              <a:rPr lang="de-CH" err="1"/>
              <a:t>amet</a:t>
            </a:r>
            <a:r>
              <a:rPr lang="de-CH"/>
              <a:t>, </a:t>
            </a:r>
            <a:r>
              <a:rPr lang="de-CH" err="1"/>
              <a:t>consetetur</a:t>
            </a:r>
            <a:r>
              <a:rPr lang="de-CH"/>
              <a:t> </a:t>
            </a:r>
            <a:r>
              <a:rPr lang="de-CH" err="1"/>
              <a:t>sadipscing</a:t>
            </a:r>
            <a:r>
              <a:rPr lang="de-CH"/>
              <a:t> </a:t>
            </a:r>
            <a:r>
              <a:rPr lang="de-CH" err="1"/>
              <a:t>elitr</a:t>
            </a:r>
            <a:r>
              <a:rPr lang="de-CH"/>
              <a:t>, sed </a:t>
            </a:r>
            <a:r>
              <a:rPr lang="de-CH" err="1"/>
              <a:t>diam</a:t>
            </a:r>
            <a:r>
              <a:rPr lang="de-CH"/>
              <a:t> </a:t>
            </a:r>
            <a:r>
              <a:rPr lang="de-CH" err="1"/>
              <a:t>nonumy</a:t>
            </a:r>
            <a:r>
              <a:rPr lang="de-CH"/>
              <a:t> </a:t>
            </a:r>
            <a:r>
              <a:rPr lang="de-CH" err="1"/>
              <a:t>eirmod</a:t>
            </a:r>
            <a:r>
              <a:rPr lang="de-CH"/>
              <a:t> </a:t>
            </a:r>
            <a:r>
              <a:rPr lang="de-CH" err="1"/>
              <a:t>tempor</a:t>
            </a:r>
            <a:r>
              <a:rPr lang="de-CH"/>
              <a:t> </a:t>
            </a:r>
            <a:r>
              <a:rPr lang="de-CH" err="1"/>
              <a:t>invidunt</a:t>
            </a:r>
            <a:r>
              <a:rPr lang="de-CH"/>
              <a:t>.</a:t>
            </a:r>
          </a:p>
        </p:txBody>
      </p:sp>
      <p:sp>
        <p:nvSpPr>
          <p:cNvPr id="10" name="Textplatzhalter 8">
            <a:extLst>
              <a:ext uri="{FF2B5EF4-FFF2-40B4-BE49-F238E27FC236}">
                <a16:creationId xmlns:a16="http://schemas.microsoft.com/office/drawing/2014/main" id="{D5AF1886-1638-97BB-02DC-B805EDC65D0F}"/>
              </a:ext>
            </a:extLst>
          </p:cNvPr>
          <p:cNvSpPr>
            <a:spLocks noGrp="1"/>
          </p:cNvSpPr>
          <p:nvPr>
            <p:ph type="body" sz="quarter" idx="15" hasCustomPrompt="1"/>
          </p:nvPr>
        </p:nvSpPr>
        <p:spPr>
          <a:xfrm>
            <a:off x="9442510" y="3473576"/>
            <a:ext cx="1935163" cy="2108200"/>
          </a:xfrm>
        </p:spPr>
        <p:txBody>
          <a:bodyPr anchor="b"/>
          <a:lstStyle>
            <a:lvl1pPr marL="0" indent="0" algn="r">
              <a:buNone/>
              <a:defRPr lang="de-CH" sz="9600" b="1" i="0" kern="1200" dirty="0">
                <a:solidFill>
                  <a:schemeClr val="accent1"/>
                </a:solidFill>
                <a:latin typeface="Readex Pro SemiBold" pitchFamily="2" charset="-78"/>
                <a:ea typeface="+mj-ea"/>
                <a:cs typeface="Readex Pro SemiBold" pitchFamily="2" charset="-78"/>
              </a:defRPr>
            </a:lvl1pPr>
          </a:lstStyle>
          <a:p>
            <a:pPr lvl="0"/>
            <a:r>
              <a:rPr lang="de-DE"/>
              <a:t>00</a:t>
            </a:r>
            <a:endParaRPr lang="de-CH"/>
          </a:p>
        </p:txBody>
      </p:sp>
      <p:pic>
        <p:nvPicPr>
          <p:cNvPr id="17" name="Grafik 16">
            <a:extLst>
              <a:ext uri="{FF2B5EF4-FFF2-40B4-BE49-F238E27FC236}">
                <a16:creationId xmlns:a16="http://schemas.microsoft.com/office/drawing/2014/main" id="{5A4825D9-ED81-1C2D-735B-064BE4A184D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29324" y="440817"/>
            <a:ext cx="1018746" cy="568800"/>
          </a:xfrm>
          <a:prstGeom prst="rect">
            <a:avLst/>
          </a:prstGeom>
        </p:spPr>
      </p:pic>
    </p:spTree>
    <p:extLst>
      <p:ext uri="{BB962C8B-B14F-4D97-AF65-F5344CB8AC3E}">
        <p14:creationId xmlns:p14="http://schemas.microsoft.com/office/powerpoint/2010/main" val="1523544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ntertitelfolie 2">
    <p:spTree>
      <p:nvGrpSpPr>
        <p:cNvPr id="1" name=""/>
        <p:cNvGrpSpPr/>
        <p:nvPr/>
      </p:nvGrpSpPr>
      <p:grpSpPr>
        <a:xfrm>
          <a:off x="0" y="0"/>
          <a:ext cx="0" cy="0"/>
          <a:chOff x="0" y="0"/>
          <a:chExt cx="0" cy="0"/>
        </a:xfrm>
      </p:grpSpPr>
      <p:sp>
        <p:nvSpPr>
          <p:cNvPr id="8" name="Bildplatzhalter 9">
            <a:extLst>
              <a:ext uri="{FF2B5EF4-FFF2-40B4-BE49-F238E27FC236}">
                <a16:creationId xmlns:a16="http://schemas.microsoft.com/office/drawing/2014/main" id="{61BF4386-3B9E-CB9E-DB80-C574D4C988D2}"/>
              </a:ext>
            </a:extLst>
          </p:cNvPr>
          <p:cNvSpPr>
            <a:spLocks noGrp="1"/>
          </p:cNvSpPr>
          <p:nvPr>
            <p:ph type="pic" sz="quarter" idx="19"/>
          </p:nvPr>
        </p:nvSpPr>
        <p:spPr>
          <a:xfrm>
            <a:off x="0" y="0"/>
            <a:ext cx="12192000" cy="6858000"/>
          </a:xfrm>
          <a:pattFill prst="pct5">
            <a:fgClr>
              <a:schemeClr val="accent1"/>
            </a:fgClr>
            <a:bgClr>
              <a:schemeClr val="bg1"/>
            </a:bgClr>
          </a:pattFill>
        </p:spPr>
        <p:txBody>
          <a:bodyPr/>
          <a:lstStyle/>
          <a:p>
            <a:endParaRPr lang="de-CH"/>
          </a:p>
        </p:txBody>
      </p:sp>
    </p:spTree>
    <p:extLst>
      <p:ext uri="{BB962C8B-B14F-4D97-AF65-F5344CB8AC3E}">
        <p14:creationId xmlns:p14="http://schemas.microsoft.com/office/powerpoint/2010/main" val="4106086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Untertitelfolie 3">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421A48A1-15BA-D7E7-5FCF-1C121F48622E}"/>
              </a:ext>
            </a:extLst>
          </p:cNvPr>
          <p:cNvSpPr>
            <a:spLocks noGrp="1"/>
          </p:cNvSpPr>
          <p:nvPr>
            <p:ph type="title" hasCustomPrompt="1"/>
          </p:nvPr>
        </p:nvSpPr>
        <p:spPr>
          <a:xfrm>
            <a:off x="362370" y="4838269"/>
            <a:ext cx="3973442" cy="535531"/>
          </a:xfrm>
          <a:prstGeom prst="rect">
            <a:avLst/>
          </a:prstGeom>
        </p:spPr>
        <p:txBody>
          <a:bodyPr vert="horz" lIns="91440" tIns="45720" rIns="91440" bIns="45720" rtlCol="0" anchor="b" anchorCtr="0">
            <a:spAutoFit/>
          </a:bodyPr>
          <a:lstStyle>
            <a:lvl1pPr>
              <a:defRPr sz="3200" b="1" i="0">
                <a:latin typeface="Readex Pro SemiBold" pitchFamily="2" charset="-78"/>
                <a:cs typeface="Readex Pro SemiBold" pitchFamily="2" charset="-78"/>
              </a:defRPr>
            </a:lvl1pPr>
          </a:lstStyle>
          <a:p>
            <a:r>
              <a:rPr lang="de-DE"/>
              <a:t>Title </a:t>
            </a:r>
            <a:r>
              <a:rPr lang="de-DE" err="1"/>
              <a:t>goes</a:t>
            </a:r>
            <a:r>
              <a:rPr lang="de-DE"/>
              <a:t> </a:t>
            </a:r>
            <a:r>
              <a:rPr lang="de-DE" err="1"/>
              <a:t>here</a:t>
            </a:r>
            <a:endParaRPr lang="de-CH"/>
          </a:p>
        </p:txBody>
      </p:sp>
      <p:sp>
        <p:nvSpPr>
          <p:cNvPr id="3" name="Textplatzhalter 18">
            <a:extLst>
              <a:ext uri="{FF2B5EF4-FFF2-40B4-BE49-F238E27FC236}">
                <a16:creationId xmlns:a16="http://schemas.microsoft.com/office/drawing/2014/main" id="{D08725C6-CFA4-482A-36AC-54D2CD71AA4F}"/>
              </a:ext>
            </a:extLst>
          </p:cNvPr>
          <p:cNvSpPr>
            <a:spLocks noGrp="1"/>
          </p:cNvSpPr>
          <p:nvPr>
            <p:ph type="body" sz="quarter" idx="14" hasCustomPrompt="1"/>
          </p:nvPr>
        </p:nvSpPr>
        <p:spPr>
          <a:xfrm>
            <a:off x="362370" y="5559425"/>
            <a:ext cx="6372062" cy="1298575"/>
          </a:xfrm>
        </p:spPr>
        <p:txBody>
          <a:bodyPr>
            <a:normAutofit/>
          </a:bodyPr>
          <a:lstStyle>
            <a:lvl1pPr marL="0" indent="0">
              <a:lnSpc>
                <a:spcPts val="2420"/>
              </a:lnSpc>
              <a:buNone/>
              <a:defRPr sz="1600">
                <a:solidFill>
                  <a:schemeClr val="tx1"/>
                </a:solidFill>
              </a:defRPr>
            </a:lvl1pPr>
          </a:lstStyle>
          <a:p>
            <a:pPr lvl="0"/>
            <a:r>
              <a:rPr lang="de-CH" err="1"/>
              <a:t>Lorem</a:t>
            </a:r>
            <a:r>
              <a:rPr lang="de-CH"/>
              <a:t> </a:t>
            </a:r>
            <a:r>
              <a:rPr lang="de-CH" err="1"/>
              <a:t>ipsum</a:t>
            </a:r>
            <a:r>
              <a:rPr lang="de-CH"/>
              <a:t> </a:t>
            </a:r>
            <a:r>
              <a:rPr lang="de-CH" err="1"/>
              <a:t>dolor</a:t>
            </a:r>
            <a:r>
              <a:rPr lang="de-CH"/>
              <a:t> </a:t>
            </a:r>
            <a:r>
              <a:rPr lang="de-CH" err="1"/>
              <a:t>sit</a:t>
            </a:r>
            <a:r>
              <a:rPr lang="de-CH"/>
              <a:t> </a:t>
            </a:r>
            <a:r>
              <a:rPr lang="de-CH" err="1"/>
              <a:t>amet</a:t>
            </a:r>
            <a:r>
              <a:rPr lang="de-CH"/>
              <a:t>, </a:t>
            </a:r>
            <a:r>
              <a:rPr lang="de-CH" err="1"/>
              <a:t>consetetur</a:t>
            </a:r>
            <a:r>
              <a:rPr lang="de-CH"/>
              <a:t> </a:t>
            </a:r>
            <a:r>
              <a:rPr lang="de-CH" err="1"/>
              <a:t>sadipscing</a:t>
            </a:r>
            <a:r>
              <a:rPr lang="de-CH"/>
              <a:t> </a:t>
            </a:r>
            <a:r>
              <a:rPr lang="de-CH" err="1"/>
              <a:t>elitr</a:t>
            </a:r>
            <a:r>
              <a:rPr lang="de-CH"/>
              <a:t>, sed </a:t>
            </a:r>
            <a:r>
              <a:rPr lang="de-CH" err="1"/>
              <a:t>diam</a:t>
            </a:r>
            <a:r>
              <a:rPr lang="de-CH"/>
              <a:t> </a:t>
            </a:r>
            <a:r>
              <a:rPr lang="de-CH" err="1"/>
              <a:t>nonumy</a:t>
            </a:r>
            <a:r>
              <a:rPr lang="de-CH"/>
              <a:t> </a:t>
            </a:r>
            <a:r>
              <a:rPr lang="de-CH" err="1"/>
              <a:t>eirmod</a:t>
            </a:r>
            <a:r>
              <a:rPr lang="de-CH"/>
              <a:t> </a:t>
            </a:r>
            <a:r>
              <a:rPr lang="de-CH" err="1"/>
              <a:t>tempor</a:t>
            </a:r>
            <a:r>
              <a:rPr lang="de-CH"/>
              <a:t> </a:t>
            </a:r>
            <a:r>
              <a:rPr lang="de-CH" err="1"/>
              <a:t>invidunt</a:t>
            </a:r>
            <a:r>
              <a:rPr lang="de-CH"/>
              <a:t>.</a:t>
            </a:r>
          </a:p>
        </p:txBody>
      </p:sp>
      <p:sp>
        <p:nvSpPr>
          <p:cNvPr id="7" name="Bildplatzhalter 6">
            <a:extLst>
              <a:ext uri="{FF2B5EF4-FFF2-40B4-BE49-F238E27FC236}">
                <a16:creationId xmlns:a16="http://schemas.microsoft.com/office/drawing/2014/main" id="{346EF961-9EA7-2C66-76F4-0B983CD50799}"/>
              </a:ext>
            </a:extLst>
          </p:cNvPr>
          <p:cNvSpPr>
            <a:spLocks noGrp="1"/>
          </p:cNvSpPr>
          <p:nvPr>
            <p:ph type="pic" sz="quarter" idx="15"/>
          </p:nvPr>
        </p:nvSpPr>
        <p:spPr>
          <a:xfrm>
            <a:off x="0" y="0"/>
            <a:ext cx="12191999" cy="5203767"/>
          </a:xfrm>
          <a:custGeom>
            <a:avLst/>
            <a:gdLst>
              <a:gd name="connsiteX0" fmla="*/ 0 w 12191999"/>
              <a:gd name="connsiteY0" fmla="*/ 0 h 5203767"/>
              <a:gd name="connsiteX1" fmla="*/ 12191999 w 12191999"/>
              <a:gd name="connsiteY1" fmla="*/ 0 h 5203767"/>
              <a:gd name="connsiteX2" fmla="*/ 12191999 w 12191999"/>
              <a:gd name="connsiteY2" fmla="*/ 5203767 h 5203767"/>
              <a:gd name="connsiteX3" fmla="*/ 5070764 w 12191999"/>
              <a:gd name="connsiteY3" fmla="*/ 5203767 h 5203767"/>
              <a:gd name="connsiteX4" fmla="*/ 5070764 w 12191999"/>
              <a:gd name="connsiteY4" fmla="*/ 4598311 h 5203767"/>
              <a:gd name="connsiteX5" fmla="*/ 0 w 12191999"/>
              <a:gd name="connsiteY5" fmla="*/ 4598311 h 5203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9" h="5203767">
                <a:moveTo>
                  <a:pt x="0" y="0"/>
                </a:moveTo>
                <a:lnTo>
                  <a:pt x="12191999" y="0"/>
                </a:lnTo>
                <a:lnTo>
                  <a:pt x="12191999" y="5203767"/>
                </a:lnTo>
                <a:lnTo>
                  <a:pt x="5070764" y="5203767"/>
                </a:lnTo>
                <a:lnTo>
                  <a:pt x="5070764" y="4598311"/>
                </a:lnTo>
                <a:lnTo>
                  <a:pt x="0" y="4598311"/>
                </a:lnTo>
                <a:close/>
              </a:path>
            </a:pathLst>
          </a:custGeom>
          <a:pattFill prst="pct5">
            <a:fgClr>
              <a:schemeClr val="accent1"/>
            </a:fgClr>
            <a:bgClr>
              <a:schemeClr val="bg1"/>
            </a:bgClr>
          </a:pattFill>
        </p:spPr>
        <p:txBody>
          <a:bodyPr wrap="square">
            <a:noAutofit/>
          </a:bodyPr>
          <a:lstStyle/>
          <a:p>
            <a:endParaRPr lang="de-CH"/>
          </a:p>
        </p:txBody>
      </p:sp>
      <p:sp>
        <p:nvSpPr>
          <p:cNvPr id="6" name="Fußzeilenplatzhalter 4">
            <a:extLst>
              <a:ext uri="{FF2B5EF4-FFF2-40B4-BE49-F238E27FC236}">
                <a16:creationId xmlns:a16="http://schemas.microsoft.com/office/drawing/2014/main" id="{3D2877D9-3F1D-6210-B1A7-938C4163D196}"/>
              </a:ext>
            </a:extLst>
          </p:cNvPr>
          <p:cNvSpPr>
            <a:spLocks noGrp="1"/>
          </p:cNvSpPr>
          <p:nvPr>
            <p:ph type="ftr" sz="quarter" idx="11"/>
          </p:nvPr>
        </p:nvSpPr>
        <p:spPr>
          <a:xfrm>
            <a:off x="357415" y="6188299"/>
            <a:ext cx="4114800" cy="365125"/>
          </a:xfrm>
        </p:spPr>
        <p:txBody>
          <a:bodyPr/>
          <a:lstStyle>
            <a:lvl1pPr algn="l">
              <a:defRPr sz="1100" b="0" i="0">
                <a:solidFill>
                  <a:schemeClr val="tx1"/>
                </a:solidFill>
                <a:latin typeface="Readex Pro Light" pitchFamily="2" charset="-78"/>
                <a:cs typeface="Readex Pro Light" pitchFamily="2" charset="-78"/>
              </a:defRPr>
            </a:lvl1pPr>
          </a:lstStyle>
          <a:p>
            <a:r>
              <a:rPr lang="de-CH"/>
              <a:t>Zugerland Verkehrsbetriebe AG</a:t>
            </a:r>
          </a:p>
        </p:txBody>
      </p:sp>
      <p:sp>
        <p:nvSpPr>
          <p:cNvPr id="8" name="Foliennummernplatzhalter 5">
            <a:extLst>
              <a:ext uri="{FF2B5EF4-FFF2-40B4-BE49-F238E27FC236}">
                <a16:creationId xmlns:a16="http://schemas.microsoft.com/office/drawing/2014/main" id="{FA133FC6-2F69-1760-2AAE-F9F6B9D068B8}"/>
              </a:ext>
            </a:extLst>
          </p:cNvPr>
          <p:cNvSpPr>
            <a:spLocks noGrp="1"/>
          </p:cNvSpPr>
          <p:nvPr>
            <p:ph type="sldNum" sz="quarter" idx="12"/>
          </p:nvPr>
        </p:nvSpPr>
        <p:spPr>
          <a:xfrm>
            <a:off x="9031514" y="6188299"/>
            <a:ext cx="2743200" cy="365125"/>
          </a:xfrm>
        </p:spPr>
        <p:txBody>
          <a:bodyPr/>
          <a:lstStyle>
            <a:lvl1pPr>
              <a:defRPr sz="1100" b="0" i="0">
                <a:solidFill>
                  <a:schemeClr val="tx1"/>
                </a:solidFill>
                <a:latin typeface="Readex Pro Light" pitchFamily="2" charset="-78"/>
                <a:cs typeface="Readex Pro Light" pitchFamily="2" charset="-78"/>
              </a:defRPr>
            </a:lvl1pPr>
          </a:lstStyle>
          <a:p>
            <a:fld id="{D1C0B78A-7ABF-1F48-8871-D0B87E4A6AEB}" type="slidenum">
              <a:rPr lang="de-CH" smtClean="0"/>
              <a:pPr/>
              <a:t>‹Nr.›</a:t>
            </a:fld>
            <a:endParaRPr lang="de-CH"/>
          </a:p>
        </p:txBody>
      </p:sp>
    </p:spTree>
    <p:extLst>
      <p:ext uri="{BB962C8B-B14F-4D97-AF65-F5344CB8AC3E}">
        <p14:creationId xmlns:p14="http://schemas.microsoft.com/office/powerpoint/2010/main" val="14721449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 eine Spalte">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4DC61B32-B732-1E48-7917-31ED90A6515F}"/>
              </a:ext>
            </a:extLst>
          </p:cNvPr>
          <p:cNvSpPr>
            <a:spLocks noGrp="1"/>
          </p:cNvSpPr>
          <p:nvPr>
            <p:ph type="ftr" sz="quarter" idx="11"/>
          </p:nvPr>
        </p:nvSpPr>
        <p:spPr>
          <a:xfrm>
            <a:off x="357415" y="6188299"/>
            <a:ext cx="4114800" cy="365125"/>
          </a:xfrm>
        </p:spPr>
        <p:txBody>
          <a:bodyPr/>
          <a:lstStyle>
            <a:lvl1pPr algn="l">
              <a:defRPr sz="1100" b="0" i="0">
                <a:solidFill>
                  <a:schemeClr val="tx1"/>
                </a:solidFill>
                <a:latin typeface="Readex Pro Light" pitchFamily="2" charset="-78"/>
                <a:cs typeface="Readex Pro Light" pitchFamily="2" charset="-78"/>
              </a:defRPr>
            </a:lvl1pPr>
          </a:lstStyle>
          <a:p>
            <a:r>
              <a:rPr lang="de-CH"/>
              <a:t>Zugerland Verkehrsbetriebe</a:t>
            </a:r>
          </a:p>
        </p:txBody>
      </p:sp>
      <p:sp>
        <p:nvSpPr>
          <p:cNvPr id="6" name="Foliennummernplatzhalter 5">
            <a:extLst>
              <a:ext uri="{FF2B5EF4-FFF2-40B4-BE49-F238E27FC236}">
                <a16:creationId xmlns:a16="http://schemas.microsoft.com/office/drawing/2014/main" id="{27AB79E1-77F3-7021-7453-D768BDFADA59}"/>
              </a:ext>
            </a:extLst>
          </p:cNvPr>
          <p:cNvSpPr>
            <a:spLocks noGrp="1"/>
          </p:cNvSpPr>
          <p:nvPr>
            <p:ph type="sldNum" sz="quarter" idx="12"/>
          </p:nvPr>
        </p:nvSpPr>
        <p:spPr>
          <a:xfrm>
            <a:off x="9031514" y="6188299"/>
            <a:ext cx="2743200" cy="365125"/>
          </a:xfrm>
        </p:spPr>
        <p:txBody>
          <a:bodyPr/>
          <a:lstStyle>
            <a:lvl1pPr>
              <a:defRPr sz="1100" b="0" i="0">
                <a:solidFill>
                  <a:schemeClr val="tx1"/>
                </a:solidFill>
                <a:latin typeface="Readex Pro Light" pitchFamily="2" charset="-78"/>
                <a:cs typeface="Readex Pro Light" pitchFamily="2" charset="-78"/>
              </a:defRPr>
            </a:lvl1pPr>
          </a:lstStyle>
          <a:p>
            <a:fld id="{D1C0B78A-7ABF-1F48-8871-D0B87E4A6AEB}" type="slidenum">
              <a:rPr lang="de-CH" smtClean="0"/>
              <a:pPr/>
              <a:t>‹Nr.›</a:t>
            </a:fld>
            <a:endParaRPr lang="de-CH"/>
          </a:p>
        </p:txBody>
      </p:sp>
      <p:sp>
        <p:nvSpPr>
          <p:cNvPr id="12" name="Titel 1">
            <a:extLst>
              <a:ext uri="{FF2B5EF4-FFF2-40B4-BE49-F238E27FC236}">
                <a16:creationId xmlns:a16="http://schemas.microsoft.com/office/drawing/2014/main" id="{612A5F38-A37E-3BC7-4327-25650828389A}"/>
              </a:ext>
            </a:extLst>
          </p:cNvPr>
          <p:cNvSpPr>
            <a:spLocks noGrp="1"/>
          </p:cNvSpPr>
          <p:nvPr>
            <p:ph type="title" hasCustomPrompt="1"/>
          </p:nvPr>
        </p:nvSpPr>
        <p:spPr>
          <a:xfrm>
            <a:off x="809172" y="1026650"/>
            <a:ext cx="10515600" cy="480131"/>
          </a:xfrm>
        </p:spPr>
        <p:txBody>
          <a:bodyPr anchor="t">
            <a:spAutoFit/>
          </a:bodyPr>
          <a:lstStyle>
            <a:lvl1pPr>
              <a:defRPr sz="2800"/>
            </a:lvl1pPr>
          </a:lstStyle>
          <a:p>
            <a:r>
              <a:rPr lang="de-DE"/>
              <a:t>Title </a:t>
            </a:r>
            <a:r>
              <a:rPr lang="de-DE" err="1"/>
              <a:t>goes</a:t>
            </a:r>
            <a:r>
              <a:rPr lang="de-DE"/>
              <a:t> </a:t>
            </a:r>
            <a:r>
              <a:rPr lang="de-DE" err="1"/>
              <a:t>here</a:t>
            </a:r>
            <a:endParaRPr lang="de-CH"/>
          </a:p>
        </p:txBody>
      </p:sp>
      <p:sp>
        <p:nvSpPr>
          <p:cNvPr id="13" name="Inhaltsplatzhalter 6">
            <a:extLst>
              <a:ext uri="{FF2B5EF4-FFF2-40B4-BE49-F238E27FC236}">
                <a16:creationId xmlns:a16="http://schemas.microsoft.com/office/drawing/2014/main" id="{5FC1EC63-7D49-D6E4-8D3C-A0CC535150F3}"/>
              </a:ext>
            </a:extLst>
          </p:cNvPr>
          <p:cNvSpPr>
            <a:spLocks noGrp="1"/>
          </p:cNvSpPr>
          <p:nvPr>
            <p:ph sz="quarter" idx="18" hasCustomPrompt="1"/>
          </p:nvPr>
        </p:nvSpPr>
        <p:spPr>
          <a:xfrm>
            <a:off x="809172" y="2039007"/>
            <a:ext cx="10515600" cy="3306772"/>
          </a:xfrm>
        </p:spPr>
        <p:txBody>
          <a:bodyPr>
            <a:normAutofit/>
          </a:bodyPr>
          <a:lstStyle>
            <a:lvl1pPr marL="0" indent="0">
              <a:lnSpc>
                <a:spcPct val="120000"/>
              </a:lnSpc>
              <a:buNone/>
              <a:defRPr lang="de-CH" sz="2000" b="0" i="0" kern="1200" dirty="0">
                <a:solidFill>
                  <a:schemeClr val="tx1"/>
                </a:solidFill>
                <a:latin typeface="Readex Pro Light" pitchFamily="2" charset="-78"/>
                <a:ea typeface="+mn-ea"/>
                <a:cs typeface="Readex Pro Light" pitchFamily="2" charset="-78"/>
              </a:defRPr>
            </a:lvl1pPr>
          </a:lstStyle>
          <a:p>
            <a:pPr lvl="0"/>
            <a:r>
              <a:rPr lang="de-CH" err="1"/>
              <a:t>Consectetuer</a:t>
            </a:r>
            <a:r>
              <a:rPr lang="de-CH"/>
              <a:t> </a:t>
            </a:r>
            <a:r>
              <a:rPr lang="de-CH" err="1"/>
              <a:t>adipiscing</a:t>
            </a:r>
            <a:r>
              <a:rPr lang="de-CH"/>
              <a:t> </a:t>
            </a:r>
            <a:r>
              <a:rPr lang="de-CH" err="1"/>
              <a:t>elit</a:t>
            </a:r>
            <a:r>
              <a:rPr lang="de-CH"/>
              <a:t>, sed </a:t>
            </a:r>
            <a:r>
              <a:rPr lang="de-CH" err="1"/>
              <a:t>diam</a:t>
            </a:r>
            <a:r>
              <a:rPr lang="de-CH"/>
              <a:t> </a:t>
            </a:r>
            <a:r>
              <a:rPr lang="de-CH" err="1"/>
              <a:t>nonummy</a:t>
            </a:r>
            <a:r>
              <a:rPr lang="de-CH"/>
              <a:t> </a:t>
            </a:r>
            <a:r>
              <a:rPr lang="de-CH" err="1"/>
              <a:t>nibh</a:t>
            </a:r>
            <a:r>
              <a:rPr lang="de-CH"/>
              <a:t> </a:t>
            </a:r>
            <a:r>
              <a:rPr lang="de-CH" err="1"/>
              <a:t>euismod</a:t>
            </a:r>
            <a:r>
              <a:rPr lang="de-CH"/>
              <a:t> </a:t>
            </a:r>
            <a:r>
              <a:rPr lang="de-CH" err="1"/>
              <a:t>tincidunt</a:t>
            </a:r>
            <a:r>
              <a:rPr lang="de-CH"/>
              <a:t> </a:t>
            </a:r>
            <a:r>
              <a:rPr lang="de-CH" err="1"/>
              <a:t>ut</a:t>
            </a:r>
            <a:r>
              <a:rPr lang="de-CH"/>
              <a:t> </a:t>
            </a:r>
            <a:r>
              <a:rPr lang="de-CH" err="1"/>
              <a:t>laoreet</a:t>
            </a:r>
            <a:r>
              <a:rPr lang="de-CH"/>
              <a:t> </a:t>
            </a:r>
            <a:r>
              <a:rPr lang="de-CH" err="1"/>
              <a:t>dolore</a:t>
            </a:r>
            <a:r>
              <a:rPr lang="de-CH"/>
              <a:t> magna </a:t>
            </a:r>
            <a:r>
              <a:rPr lang="de-CH" err="1"/>
              <a:t>aliquam</a:t>
            </a:r>
            <a:r>
              <a:rPr lang="de-CH"/>
              <a:t> erat </a:t>
            </a:r>
            <a:r>
              <a:rPr lang="de-CH" err="1"/>
              <a:t>volutpat</a:t>
            </a:r>
            <a:r>
              <a:rPr lang="de-CH"/>
              <a:t>. </a:t>
            </a:r>
            <a:r>
              <a:rPr lang="de-CH" err="1"/>
              <a:t>Ut</a:t>
            </a:r>
            <a:r>
              <a:rPr lang="de-CH"/>
              <a:t> </a:t>
            </a:r>
            <a:r>
              <a:rPr lang="de-CH" err="1"/>
              <a:t>wisi</a:t>
            </a:r>
            <a:r>
              <a:rPr lang="de-CH"/>
              <a:t> </a:t>
            </a:r>
            <a:r>
              <a:rPr lang="de-CH" err="1"/>
              <a:t>enim</a:t>
            </a:r>
            <a:r>
              <a:rPr lang="de-CH"/>
              <a:t> ad minim </a:t>
            </a:r>
            <a:r>
              <a:rPr lang="de-CH" err="1"/>
              <a:t>veniam</a:t>
            </a:r>
            <a:r>
              <a:rPr lang="de-CH"/>
              <a:t>, </a:t>
            </a:r>
            <a:r>
              <a:rPr lang="de-CH" err="1"/>
              <a:t>quis</a:t>
            </a:r>
            <a:r>
              <a:rPr lang="de-CH"/>
              <a:t> </a:t>
            </a:r>
            <a:r>
              <a:rPr lang="de-CH" err="1"/>
              <a:t>nostrud</a:t>
            </a:r>
            <a:r>
              <a:rPr lang="de-CH"/>
              <a:t> </a:t>
            </a:r>
            <a:r>
              <a:rPr lang="de-CH" err="1"/>
              <a:t>exerci</a:t>
            </a:r>
            <a:r>
              <a:rPr lang="de-CH"/>
              <a:t> </a:t>
            </a:r>
            <a:r>
              <a:rPr lang="de-CH" err="1"/>
              <a:t>tation</a:t>
            </a:r>
            <a:r>
              <a:rPr lang="de-CH"/>
              <a:t> </a:t>
            </a:r>
            <a:r>
              <a:rPr lang="de-CH" err="1"/>
              <a:t>ullamcorper</a:t>
            </a:r>
            <a:r>
              <a:rPr lang="de-CH"/>
              <a:t> </a:t>
            </a:r>
            <a:r>
              <a:rPr lang="de-CH" err="1"/>
              <a:t>suscipit</a:t>
            </a:r>
            <a:r>
              <a:rPr lang="de-CH"/>
              <a:t> </a:t>
            </a:r>
            <a:r>
              <a:rPr lang="de-CH" err="1"/>
              <a:t>lobortis</a:t>
            </a:r>
            <a:r>
              <a:rPr lang="de-CH"/>
              <a:t> </a:t>
            </a:r>
            <a:r>
              <a:rPr lang="de-CH" err="1"/>
              <a:t>nisl</a:t>
            </a:r>
            <a:r>
              <a:rPr lang="de-CH"/>
              <a:t> </a:t>
            </a:r>
            <a:r>
              <a:rPr lang="de-CH" err="1"/>
              <a:t>ut</a:t>
            </a:r>
            <a:r>
              <a:rPr lang="de-CH"/>
              <a:t> </a:t>
            </a:r>
            <a:r>
              <a:rPr lang="de-CH" err="1"/>
              <a:t>aliquip</a:t>
            </a:r>
            <a:r>
              <a:rPr lang="de-CH"/>
              <a:t> ex </a:t>
            </a:r>
            <a:r>
              <a:rPr lang="de-CH" err="1"/>
              <a:t>ea</a:t>
            </a:r>
            <a:r>
              <a:rPr lang="de-CH"/>
              <a:t> commodo </a:t>
            </a:r>
            <a:r>
              <a:rPr lang="de-CH" err="1"/>
              <a:t>consequat</a:t>
            </a:r>
            <a:r>
              <a:rPr lang="de-CH"/>
              <a:t>. Duis </a:t>
            </a:r>
            <a:r>
              <a:rPr lang="de-CH" err="1"/>
              <a:t>autem</a:t>
            </a:r>
            <a:r>
              <a:rPr lang="de-CH"/>
              <a:t> </a:t>
            </a:r>
            <a:r>
              <a:rPr lang="de-CH" err="1"/>
              <a:t>vel</a:t>
            </a:r>
            <a:r>
              <a:rPr lang="de-CH"/>
              <a:t> </a:t>
            </a:r>
            <a:r>
              <a:rPr lang="de-CH" err="1"/>
              <a:t>eum</a:t>
            </a:r>
            <a:r>
              <a:rPr lang="de-CH"/>
              <a:t> </a:t>
            </a:r>
            <a:r>
              <a:rPr lang="de-CH" err="1"/>
              <a:t>iriure</a:t>
            </a:r>
            <a:r>
              <a:rPr lang="de-CH"/>
              <a:t> </a:t>
            </a:r>
            <a:r>
              <a:rPr lang="de-CH" err="1"/>
              <a:t>dolor</a:t>
            </a:r>
            <a:r>
              <a:rPr lang="de-CH"/>
              <a:t> in </a:t>
            </a:r>
            <a:r>
              <a:rPr lang="de-CH" err="1"/>
              <a:t>hendrerit</a:t>
            </a:r>
            <a:r>
              <a:rPr lang="de-CH"/>
              <a:t> in </a:t>
            </a:r>
            <a:r>
              <a:rPr lang="de-CH" err="1"/>
              <a:t>vulputate</a:t>
            </a:r>
            <a:r>
              <a:rPr lang="de-CH"/>
              <a:t> </a:t>
            </a:r>
            <a:r>
              <a:rPr lang="de-CH" err="1"/>
              <a:t>velit</a:t>
            </a:r>
            <a:r>
              <a:rPr lang="de-CH"/>
              <a:t> esse </a:t>
            </a:r>
            <a:r>
              <a:rPr lang="de-CH" err="1"/>
              <a:t>molestie</a:t>
            </a:r>
            <a:r>
              <a:rPr lang="de-CH"/>
              <a:t> </a:t>
            </a:r>
            <a:r>
              <a:rPr lang="de-CH" err="1"/>
              <a:t>consequat</a:t>
            </a:r>
            <a:r>
              <a:rPr lang="de-CH"/>
              <a:t>, </a:t>
            </a:r>
            <a:r>
              <a:rPr lang="de-CH" err="1"/>
              <a:t>vel</a:t>
            </a:r>
            <a:r>
              <a:rPr lang="de-CH"/>
              <a:t> </a:t>
            </a:r>
            <a:r>
              <a:rPr lang="de-CH" err="1"/>
              <a:t>illum</a:t>
            </a:r>
            <a:r>
              <a:rPr lang="de-CH"/>
              <a:t> </a:t>
            </a:r>
            <a:r>
              <a:rPr lang="de-CH" err="1"/>
              <a:t>dolore</a:t>
            </a:r>
            <a:r>
              <a:rPr lang="de-CH"/>
              <a:t> </a:t>
            </a:r>
            <a:r>
              <a:rPr lang="de-CH" err="1"/>
              <a:t>eu</a:t>
            </a:r>
            <a:r>
              <a:rPr lang="de-CH"/>
              <a:t> </a:t>
            </a:r>
            <a:r>
              <a:rPr lang="de-CH" err="1"/>
              <a:t>feugiat</a:t>
            </a:r>
            <a:r>
              <a:rPr lang="de-CH"/>
              <a:t> nulla </a:t>
            </a:r>
            <a:r>
              <a:rPr lang="de-CH" err="1"/>
              <a:t>facilisis</a:t>
            </a:r>
            <a:r>
              <a:rPr lang="de-CH"/>
              <a:t> at </a:t>
            </a:r>
            <a:r>
              <a:rPr lang="de-CH" err="1"/>
              <a:t>vero</a:t>
            </a:r>
            <a:r>
              <a:rPr lang="de-CH"/>
              <a:t> </a:t>
            </a:r>
            <a:r>
              <a:rPr lang="de-CH" err="1"/>
              <a:t>eros</a:t>
            </a:r>
            <a:r>
              <a:rPr lang="de-CH"/>
              <a:t> et </a:t>
            </a:r>
            <a:r>
              <a:rPr lang="de-CH" err="1"/>
              <a:t>accumsan</a:t>
            </a:r>
            <a:r>
              <a:rPr lang="de-CH"/>
              <a:t> et </a:t>
            </a:r>
            <a:r>
              <a:rPr lang="de-CH" err="1"/>
              <a:t>iusto</a:t>
            </a:r>
            <a:r>
              <a:rPr lang="de-CH"/>
              <a:t> </a:t>
            </a:r>
            <a:r>
              <a:rPr lang="de-CH" err="1"/>
              <a:t>odio</a:t>
            </a:r>
            <a:r>
              <a:rPr lang="de-CH"/>
              <a:t> </a:t>
            </a:r>
            <a:r>
              <a:rPr lang="de-CH" err="1"/>
              <a:t>dignissim</a:t>
            </a:r>
            <a:r>
              <a:rPr lang="de-CH"/>
              <a:t> </a:t>
            </a:r>
            <a:r>
              <a:rPr lang="de-CH" err="1"/>
              <a:t>qui</a:t>
            </a:r>
            <a:r>
              <a:rPr lang="de-CH"/>
              <a:t> </a:t>
            </a:r>
            <a:r>
              <a:rPr lang="de-CH" err="1"/>
              <a:t>blandit</a:t>
            </a:r>
            <a:r>
              <a:rPr lang="de-CH"/>
              <a:t> </a:t>
            </a:r>
            <a:r>
              <a:rPr lang="de-CH" err="1"/>
              <a:t>praesent</a:t>
            </a:r>
            <a:r>
              <a:rPr lang="de-CH"/>
              <a:t> </a:t>
            </a:r>
            <a:r>
              <a:rPr lang="de-CH" err="1"/>
              <a:t>luptatum</a:t>
            </a:r>
            <a:r>
              <a:rPr lang="de-CH"/>
              <a:t> </a:t>
            </a:r>
            <a:r>
              <a:rPr lang="de-CH" err="1"/>
              <a:t>zzril</a:t>
            </a:r>
            <a:r>
              <a:rPr lang="de-CH"/>
              <a:t> </a:t>
            </a:r>
            <a:r>
              <a:rPr lang="de-CH" err="1"/>
              <a:t>delenit</a:t>
            </a:r>
            <a:r>
              <a:rPr lang="de-CH"/>
              <a:t> </a:t>
            </a:r>
            <a:r>
              <a:rPr lang="de-CH" err="1"/>
              <a:t>augue</a:t>
            </a:r>
            <a:r>
              <a:rPr lang="de-CH"/>
              <a:t> </a:t>
            </a:r>
            <a:r>
              <a:rPr lang="de-CH" err="1"/>
              <a:t>duis</a:t>
            </a:r>
            <a:r>
              <a:rPr lang="de-CH"/>
              <a:t> </a:t>
            </a:r>
            <a:r>
              <a:rPr lang="de-CH" err="1"/>
              <a:t>dolore</a:t>
            </a:r>
            <a:r>
              <a:rPr lang="de-CH"/>
              <a:t>.</a:t>
            </a:r>
          </a:p>
        </p:txBody>
      </p:sp>
      <p:pic>
        <p:nvPicPr>
          <p:cNvPr id="14" name="Grafik 13">
            <a:extLst>
              <a:ext uri="{FF2B5EF4-FFF2-40B4-BE49-F238E27FC236}">
                <a16:creationId xmlns:a16="http://schemas.microsoft.com/office/drawing/2014/main" id="{45291ACA-59C2-A773-7FD6-E7B1E8D5F5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29324" y="440817"/>
            <a:ext cx="1018746" cy="568800"/>
          </a:xfrm>
          <a:prstGeom prst="rect">
            <a:avLst/>
          </a:prstGeom>
        </p:spPr>
      </p:pic>
      <p:sp>
        <p:nvSpPr>
          <p:cNvPr id="7" name="Textplatzhalter 18">
            <a:extLst>
              <a:ext uri="{FF2B5EF4-FFF2-40B4-BE49-F238E27FC236}">
                <a16:creationId xmlns:a16="http://schemas.microsoft.com/office/drawing/2014/main" id="{5F5DD0AC-E9F4-1894-E209-C8CC081903A0}"/>
              </a:ext>
            </a:extLst>
          </p:cNvPr>
          <p:cNvSpPr>
            <a:spLocks noGrp="1"/>
          </p:cNvSpPr>
          <p:nvPr>
            <p:ph type="body" sz="quarter" idx="15" hasCustomPrompt="1"/>
          </p:nvPr>
        </p:nvSpPr>
        <p:spPr>
          <a:xfrm>
            <a:off x="809171" y="1528948"/>
            <a:ext cx="10515599" cy="323189"/>
          </a:xfrm>
        </p:spPr>
        <p:txBody>
          <a:bodyPr>
            <a:normAutofit/>
          </a:bodyPr>
          <a:lstStyle>
            <a:lvl1pPr marL="0" indent="0">
              <a:buNone/>
              <a:defRPr lang="de-CH" sz="1600" b="1" i="0" kern="1200" dirty="0">
                <a:solidFill>
                  <a:schemeClr val="accent1"/>
                </a:solidFill>
                <a:latin typeface="Readex Pro SemiBold" pitchFamily="2" charset="-78"/>
                <a:ea typeface="+mn-ea"/>
                <a:cs typeface="Readex Pro SemiBold" pitchFamily="2" charset="-78"/>
              </a:defRPr>
            </a:lvl1pPr>
          </a:lstStyle>
          <a:p>
            <a:pPr lvl="0"/>
            <a:r>
              <a:rPr lang="de-CH" err="1"/>
              <a:t>Subtitle</a:t>
            </a:r>
            <a:r>
              <a:rPr lang="de-CH"/>
              <a:t> </a:t>
            </a:r>
            <a:r>
              <a:rPr lang="de-CH" err="1"/>
              <a:t>goes</a:t>
            </a:r>
            <a:r>
              <a:rPr lang="de-CH"/>
              <a:t> </a:t>
            </a:r>
            <a:r>
              <a:rPr lang="de-CH" err="1"/>
              <a:t>here</a:t>
            </a:r>
            <a:endParaRPr lang="de-CH"/>
          </a:p>
        </p:txBody>
      </p:sp>
    </p:spTree>
    <p:extLst>
      <p:ext uri="{BB962C8B-B14F-4D97-AF65-F5344CB8AC3E}">
        <p14:creationId xmlns:p14="http://schemas.microsoft.com/office/powerpoint/2010/main" val="2672590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ulletpoints eine Spalte">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4DC61B32-B732-1E48-7917-31ED90A6515F}"/>
              </a:ext>
            </a:extLst>
          </p:cNvPr>
          <p:cNvSpPr>
            <a:spLocks noGrp="1"/>
          </p:cNvSpPr>
          <p:nvPr>
            <p:ph type="ftr" sz="quarter" idx="11"/>
          </p:nvPr>
        </p:nvSpPr>
        <p:spPr>
          <a:xfrm>
            <a:off x="357415" y="6188299"/>
            <a:ext cx="4114800" cy="365125"/>
          </a:xfrm>
        </p:spPr>
        <p:txBody>
          <a:bodyPr/>
          <a:lstStyle>
            <a:lvl1pPr algn="l">
              <a:defRPr sz="1100" b="0" i="0">
                <a:solidFill>
                  <a:schemeClr val="tx1"/>
                </a:solidFill>
                <a:latin typeface="Readex Pro Light" pitchFamily="2" charset="-78"/>
                <a:cs typeface="Readex Pro Light" pitchFamily="2" charset="-78"/>
              </a:defRPr>
            </a:lvl1pPr>
          </a:lstStyle>
          <a:p>
            <a:r>
              <a:rPr lang="de-CH"/>
              <a:t>Zugerland Verkehrsbetriebe AG</a:t>
            </a:r>
          </a:p>
        </p:txBody>
      </p:sp>
      <p:sp>
        <p:nvSpPr>
          <p:cNvPr id="6" name="Foliennummernplatzhalter 5">
            <a:extLst>
              <a:ext uri="{FF2B5EF4-FFF2-40B4-BE49-F238E27FC236}">
                <a16:creationId xmlns:a16="http://schemas.microsoft.com/office/drawing/2014/main" id="{27AB79E1-77F3-7021-7453-D768BDFADA59}"/>
              </a:ext>
            </a:extLst>
          </p:cNvPr>
          <p:cNvSpPr>
            <a:spLocks noGrp="1"/>
          </p:cNvSpPr>
          <p:nvPr>
            <p:ph type="sldNum" sz="quarter" idx="12"/>
          </p:nvPr>
        </p:nvSpPr>
        <p:spPr>
          <a:xfrm>
            <a:off x="9031514" y="6188299"/>
            <a:ext cx="2743200" cy="365125"/>
          </a:xfrm>
        </p:spPr>
        <p:txBody>
          <a:bodyPr/>
          <a:lstStyle>
            <a:lvl1pPr>
              <a:defRPr sz="1100" b="0" i="0">
                <a:solidFill>
                  <a:schemeClr val="tx1"/>
                </a:solidFill>
                <a:latin typeface="Readex Pro Light" pitchFamily="2" charset="-78"/>
                <a:cs typeface="Readex Pro Light" pitchFamily="2" charset="-78"/>
              </a:defRPr>
            </a:lvl1pPr>
          </a:lstStyle>
          <a:p>
            <a:fld id="{D1C0B78A-7ABF-1F48-8871-D0B87E4A6AEB}" type="slidenum">
              <a:rPr lang="de-CH" smtClean="0"/>
              <a:pPr/>
              <a:t>‹Nr.›</a:t>
            </a:fld>
            <a:endParaRPr lang="de-CH"/>
          </a:p>
        </p:txBody>
      </p:sp>
      <p:sp>
        <p:nvSpPr>
          <p:cNvPr id="13" name="Titel 1">
            <a:extLst>
              <a:ext uri="{FF2B5EF4-FFF2-40B4-BE49-F238E27FC236}">
                <a16:creationId xmlns:a16="http://schemas.microsoft.com/office/drawing/2014/main" id="{DA8BE22F-9F25-CA1C-5810-8101887A0588}"/>
              </a:ext>
            </a:extLst>
          </p:cNvPr>
          <p:cNvSpPr>
            <a:spLocks noGrp="1"/>
          </p:cNvSpPr>
          <p:nvPr>
            <p:ph type="title" hasCustomPrompt="1"/>
          </p:nvPr>
        </p:nvSpPr>
        <p:spPr>
          <a:xfrm>
            <a:off x="809172" y="1026651"/>
            <a:ext cx="10515600" cy="480131"/>
          </a:xfrm>
        </p:spPr>
        <p:txBody>
          <a:bodyPr anchor="t">
            <a:spAutoFit/>
          </a:bodyPr>
          <a:lstStyle>
            <a:lvl1pPr>
              <a:defRPr sz="2800"/>
            </a:lvl1pPr>
          </a:lstStyle>
          <a:p>
            <a:r>
              <a:rPr lang="de-DE"/>
              <a:t>Title </a:t>
            </a:r>
            <a:r>
              <a:rPr lang="de-DE" err="1"/>
              <a:t>goes</a:t>
            </a:r>
            <a:r>
              <a:rPr lang="de-DE"/>
              <a:t> </a:t>
            </a:r>
            <a:r>
              <a:rPr lang="de-DE" err="1"/>
              <a:t>here</a:t>
            </a:r>
            <a:endParaRPr lang="de-CH"/>
          </a:p>
        </p:txBody>
      </p:sp>
      <p:pic>
        <p:nvPicPr>
          <p:cNvPr id="16" name="Grafik 15">
            <a:extLst>
              <a:ext uri="{FF2B5EF4-FFF2-40B4-BE49-F238E27FC236}">
                <a16:creationId xmlns:a16="http://schemas.microsoft.com/office/drawing/2014/main" id="{7BA12918-A58F-EC73-787D-2F5303B3C68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29324" y="440817"/>
            <a:ext cx="1018746" cy="568800"/>
          </a:xfrm>
          <a:prstGeom prst="rect">
            <a:avLst/>
          </a:prstGeom>
        </p:spPr>
      </p:pic>
      <p:sp>
        <p:nvSpPr>
          <p:cNvPr id="4" name="Inhaltsplatzhalter 9">
            <a:extLst>
              <a:ext uri="{FF2B5EF4-FFF2-40B4-BE49-F238E27FC236}">
                <a16:creationId xmlns:a16="http://schemas.microsoft.com/office/drawing/2014/main" id="{212B45CF-D485-4F99-756A-F6C034B251FD}"/>
              </a:ext>
            </a:extLst>
          </p:cNvPr>
          <p:cNvSpPr>
            <a:spLocks noGrp="1"/>
          </p:cNvSpPr>
          <p:nvPr>
            <p:ph sz="quarter" idx="18" hasCustomPrompt="1"/>
          </p:nvPr>
        </p:nvSpPr>
        <p:spPr>
          <a:xfrm>
            <a:off x="809172" y="2039005"/>
            <a:ext cx="10515600" cy="3306773"/>
          </a:xfrm>
        </p:spPr>
        <p:txBody>
          <a:bodyPr>
            <a:noAutofit/>
          </a:bodyPr>
          <a:lstStyle>
            <a:lvl1pPr marL="171450" indent="-171450">
              <a:lnSpc>
                <a:spcPct val="120000"/>
              </a:lnSpc>
              <a:buClr>
                <a:schemeClr val="accent1"/>
              </a:buClr>
              <a:buSzPct val="130000"/>
              <a:buFont typeface="Arial" panose="020B0604020202020204" pitchFamily="34" charset="0"/>
              <a:buChar char="•"/>
              <a:defRPr lang="de-DE" sz="2000" b="0" i="0" kern="1200" dirty="0" smtClean="0">
                <a:solidFill>
                  <a:schemeClr val="tx1"/>
                </a:solidFill>
                <a:latin typeface="Readex Pro Light" pitchFamily="2" charset="-78"/>
                <a:ea typeface="+mn-ea"/>
                <a:cs typeface="Readex Pro Light" pitchFamily="2" charset="-78"/>
              </a:defRPr>
            </a:lvl1pPr>
          </a:lstStyle>
          <a:p>
            <a:r>
              <a:rPr lang="de-DE" err="1"/>
              <a:t>Lorem</a:t>
            </a:r>
            <a:r>
              <a:rPr lang="de-DE"/>
              <a:t> </a:t>
            </a:r>
            <a:r>
              <a:rPr lang="de-DE" err="1"/>
              <a:t>ipsum</a:t>
            </a:r>
            <a:r>
              <a:rPr lang="de-DE"/>
              <a:t> </a:t>
            </a:r>
            <a:r>
              <a:rPr lang="de-DE" err="1"/>
              <a:t>dolor</a:t>
            </a:r>
            <a:r>
              <a:rPr lang="de-DE"/>
              <a:t> </a:t>
            </a:r>
            <a:r>
              <a:rPr lang="de-DE" err="1"/>
              <a:t>sit</a:t>
            </a:r>
            <a:r>
              <a:rPr lang="de-DE"/>
              <a:t> </a:t>
            </a:r>
            <a:r>
              <a:rPr lang="de-DE" err="1"/>
              <a:t>amet</a:t>
            </a:r>
            <a:r>
              <a:rPr lang="de-DE"/>
              <a:t>, </a:t>
            </a:r>
            <a:r>
              <a:rPr lang="de-DE" err="1"/>
              <a:t>consetetur</a:t>
            </a:r>
            <a:r>
              <a:rPr lang="de-DE"/>
              <a:t> </a:t>
            </a:r>
            <a:r>
              <a:rPr lang="de-DE" err="1"/>
              <a:t>sadipscing</a:t>
            </a:r>
            <a:r>
              <a:rPr lang="de-DE"/>
              <a:t> </a:t>
            </a:r>
            <a:r>
              <a:rPr lang="de-DE" err="1"/>
              <a:t>elitr</a:t>
            </a:r>
            <a:r>
              <a:rPr lang="de-DE"/>
              <a:t>, sed </a:t>
            </a:r>
            <a:r>
              <a:rPr lang="de-DE" err="1"/>
              <a:t>diam</a:t>
            </a:r>
            <a:r>
              <a:rPr lang="de-DE"/>
              <a:t> </a:t>
            </a:r>
            <a:r>
              <a:rPr lang="de-DE" err="1"/>
              <a:t>nonumy</a:t>
            </a:r>
            <a:r>
              <a:rPr lang="de-DE"/>
              <a:t> </a:t>
            </a:r>
            <a:r>
              <a:rPr lang="de-DE" err="1"/>
              <a:t>eirmod</a:t>
            </a:r>
            <a:r>
              <a:rPr lang="de-DE"/>
              <a:t> </a:t>
            </a:r>
            <a:r>
              <a:rPr lang="de-DE" err="1"/>
              <a:t>tempor</a:t>
            </a:r>
            <a:r>
              <a:rPr lang="de-DE"/>
              <a:t> </a:t>
            </a:r>
            <a:r>
              <a:rPr lang="de-DE" err="1"/>
              <a:t>invidunt</a:t>
            </a:r>
            <a:r>
              <a:rPr lang="de-DE"/>
              <a:t> </a:t>
            </a:r>
            <a:r>
              <a:rPr lang="de-DE" err="1"/>
              <a:t>ut</a:t>
            </a:r>
            <a:r>
              <a:rPr lang="de-DE"/>
              <a:t> </a:t>
            </a:r>
            <a:r>
              <a:rPr lang="de-DE" err="1"/>
              <a:t>labore</a:t>
            </a:r>
            <a:r>
              <a:rPr lang="de-DE"/>
              <a:t> </a:t>
            </a:r>
          </a:p>
          <a:p>
            <a:r>
              <a:rPr lang="de-DE"/>
              <a:t>et </a:t>
            </a:r>
            <a:r>
              <a:rPr lang="de-DE" err="1"/>
              <a:t>dolore</a:t>
            </a:r>
            <a:r>
              <a:rPr lang="de-DE"/>
              <a:t> magna </a:t>
            </a:r>
            <a:r>
              <a:rPr lang="de-DE" err="1"/>
              <a:t>aliquyam</a:t>
            </a:r>
            <a:r>
              <a:rPr lang="de-DE"/>
              <a:t> erat, sed </a:t>
            </a:r>
            <a:r>
              <a:rPr lang="de-DE" err="1"/>
              <a:t>diam</a:t>
            </a:r>
            <a:r>
              <a:rPr lang="de-DE"/>
              <a:t> </a:t>
            </a:r>
            <a:r>
              <a:rPr lang="de-DE" err="1"/>
              <a:t>voluptua</a:t>
            </a:r>
            <a:r>
              <a:rPr lang="de-DE"/>
              <a:t>. At </a:t>
            </a:r>
            <a:r>
              <a:rPr lang="de-DE" err="1"/>
              <a:t>vero</a:t>
            </a:r>
            <a:r>
              <a:rPr lang="de-DE"/>
              <a:t> </a:t>
            </a:r>
            <a:r>
              <a:rPr lang="de-DE" err="1"/>
              <a:t>eos</a:t>
            </a:r>
            <a:r>
              <a:rPr lang="de-DE"/>
              <a:t> et </a:t>
            </a:r>
            <a:r>
              <a:rPr lang="de-DE" err="1"/>
              <a:t>accusam</a:t>
            </a:r>
            <a:r>
              <a:rPr lang="de-DE"/>
              <a:t> et </a:t>
            </a:r>
            <a:r>
              <a:rPr lang="de-DE" err="1"/>
              <a:t>justo</a:t>
            </a:r>
            <a:r>
              <a:rPr lang="de-DE"/>
              <a:t> </a:t>
            </a:r>
            <a:r>
              <a:rPr lang="de-DE" err="1"/>
              <a:t>duo</a:t>
            </a:r>
            <a:r>
              <a:rPr lang="de-DE"/>
              <a:t> </a:t>
            </a:r>
            <a:r>
              <a:rPr lang="de-DE" err="1"/>
              <a:t>dolores</a:t>
            </a:r>
            <a:r>
              <a:rPr lang="de-DE"/>
              <a:t> et </a:t>
            </a:r>
            <a:r>
              <a:rPr lang="de-DE" err="1"/>
              <a:t>ea</a:t>
            </a:r>
            <a:r>
              <a:rPr lang="de-DE"/>
              <a:t> </a:t>
            </a:r>
            <a:r>
              <a:rPr lang="de-DE" err="1"/>
              <a:t>rebum</a:t>
            </a:r>
            <a:r>
              <a:rPr lang="de-DE"/>
              <a:t>. Stet </a:t>
            </a:r>
            <a:r>
              <a:rPr lang="de-DE" err="1"/>
              <a:t>clita</a:t>
            </a:r>
            <a:r>
              <a:rPr lang="de-DE"/>
              <a:t> </a:t>
            </a:r>
            <a:r>
              <a:rPr lang="de-DE" err="1"/>
              <a:t>kasd</a:t>
            </a:r>
            <a:r>
              <a:rPr lang="de-DE"/>
              <a:t> </a:t>
            </a:r>
            <a:r>
              <a:rPr lang="de-DE" err="1"/>
              <a:t>gubergren</a:t>
            </a:r>
            <a:r>
              <a:rPr lang="de-DE"/>
              <a:t>, </a:t>
            </a:r>
            <a:r>
              <a:rPr lang="de-DE" err="1"/>
              <a:t>no</a:t>
            </a:r>
            <a:r>
              <a:rPr lang="de-DE"/>
              <a:t> </a:t>
            </a:r>
            <a:r>
              <a:rPr lang="de-DE" err="1"/>
              <a:t>sea</a:t>
            </a:r>
            <a:r>
              <a:rPr lang="de-DE"/>
              <a:t> </a:t>
            </a:r>
            <a:r>
              <a:rPr lang="de-DE" err="1"/>
              <a:t>takimata</a:t>
            </a:r>
            <a:r>
              <a:rPr lang="de-DE"/>
              <a:t> sanctus </a:t>
            </a:r>
            <a:r>
              <a:rPr lang="de-DE" err="1"/>
              <a:t>est</a:t>
            </a:r>
            <a:r>
              <a:rPr lang="de-DE"/>
              <a:t> </a:t>
            </a:r>
          </a:p>
          <a:p>
            <a:pPr lvl="0"/>
            <a:endParaRPr lang="de-CH"/>
          </a:p>
        </p:txBody>
      </p:sp>
      <p:sp>
        <p:nvSpPr>
          <p:cNvPr id="9" name="Textplatzhalter 18">
            <a:extLst>
              <a:ext uri="{FF2B5EF4-FFF2-40B4-BE49-F238E27FC236}">
                <a16:creationId xmlns:a16="http://schemas.microsoft.com/office/drawing/2014/main" id="{B9E971A6-0290-8464-6947-ED1EF83E839D}"/>
              </a:ext>
            </a:extLst>
          </p:cNvPr>
          <p:cNvSpPr>
            <a:spLocks noGrp="1"/>
          </p:cNvSpPr>
          <p:nvPr>
            <p:ph type="body" sz="quarter" idx="15" hasCustomPrompt="1"/>
          </p:nvPr>
        </p:nvSpPr>
        <p:spPr>
          <a:xfrm>
            <a:off x="809171" y="1528948"/>
            <a:ext cx="10515599" cy="323190"/>
          </a:xfrm>
        </p:spPr>
        <p:txBody>
          <a:bodyPr>
            <a:normAutofit/>
          </a:bodyPr>
          <a:lstStyle>
            <a:lvl1pPr marL="0" indent="0">
              <a:buNone/>
              <a:defRPr lang="de-CH" sz="1600" b="1" i="0" kern="1200" dirty="0">
                <a:solidFill>
                  <a:schemeClr val="accent1"/>
                </a:solidFill>
                <a:latin typeface="Readex Pro SemiBold" pitchFamily="2" charset="-78"/>
                <a:ea typeface="+mn-ea"/>
                <a:cs typeface="Readex Pro SemiBold" pitchFamily="2" charset="-78"/>
              </a:defRPr>
            </a:lvl1pPr>
          </a:lstStyle>
          <a:p>
            <a:pPr lvl="0"/>
            <a:r>
              <a:rPr lang="de-CH" err="1"/>
              <a:t>Subtitle</a:t>
            </a:r>
            <a:r>
              <a:rPr lang="de-CH"/>
              <a:t> </a:t>
            </a:r>
            <a:r>
              <a:rPr lang="de-CH" err="1"/>
              <a:t>goes</a:t>
            </a:r>
            <a:r>
              <a:rPr lang="de-CH"/>
              <a:t> </a:t>
            </a:r>
            <a:r>
              <a:rPr lang="de-CH" err="1"/>
              <a:t>here</a:t>
            </a:r>
            <a:endParaRPr lang="de-CH"/>
          </a:p>
        </p:txBody>
      </p:sp>
    </p:spTree>
    <p:extLst>
      <p:ext uri="{BB962C8B-B14F-4D97-AF65-F5344CB8AC3E}">
        <p14:creationId xmlns:p14="http://schemas.microsoft.com/office/powerpoint/2010/main" val="1175894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zwei Spalten">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4DC61B32-B732-1E48-7917-31ED90A6515F}"/>
              </a:ext>
            </a:extLst>
          </p:cNvPr>
          <p:cNvSpPr>
            <a:spLocks noGrp="1"/>
          </p:cNvSpPr>
          <p:nvPr>
            <p:ph type="ftr" sz="quarter" idx="11"/>
          </p:nvPr>
        </p:nvSpPr>
        <p:spPr>
          <a:xfrm>
            <a:off x="357415" y="6188299"/>
            <a:ext cx="4114800" cy="365125"/>
          </a:xfrm>
        </p:spPr>
        <p:txBody>
          <a:bodyPr/>
          <a:lstStyle>
            <a:lvl1pPr algn="l">
              <a:defRPr sz="1100" b="0" i="0">
                <a:solidFill>
                  <a:schemeClr val="tx1"/>
                </a:solidFill>
                <a:latin typeface="Readex Pro Light" pitchFamily="2" charset="-78"/>
                <a:cs typeface="Readex Pro Light" pitchFamily="2" charset="-78"/>
              </a:defRPr>
            </a:lvl1pPr>
          </a:lstStyle>
          <a:p>
            <a:r>
              <a:rPr lang="de-CH"/>
              <a:t>Zugerland Verkehrsbetriebe</a:t>
            </a:r>
          </a:p>
        </p:txBody>
      </p:sp>
      <p:sp>
        <p:nvSpPr>
          <p:cNvPr id="6" name="Foliennummernplatzhalter 5">
            <a:extLst>
              <a:ext uri="{FF2B5EF4-FFF2-40B4-BE49-F238E27FC236}">
                <a16:creationId xmlns:a16="http://schemas.microsoft.com/office/drawing/2014/main" id="{27AB79E1-77F3-7021-7453-D768BDFADA59}"/>
              </a:ext>
            </a:extLst>
          </p:cNvPr>
          <p:cNvSpPr>
            <a:spLocks noGrp="1"/>
          </p:cNvSpPr>
          <p:nvPr>
            <p:ph type="sldNum" sz="quarter" idx="12"/>
          </p:nvPr>
        </p:nvSpPr>
        <p:spPr>
          <a:xfrm>
            <a:off x="9031514" y="6188299"/>
            <a:ext cx="2743200" cy="365125"/>
          </a:xfrm>
        </p:spPr>
        <p:txBody>
          <a:bodyPr/>
          <a:lstStyle>
            <a:lvl1pPr>
              <a:defRPr sz="1100" b="0" i="0">
                <a:solidFill>
                  <a:schemeClr val="tx1"/>
                </a:solidFill>
                <a:latin typeface="Readex Pro Light" pitchFamily="2" charset="-78"/>
                <a:cs typeface="Readex Pro Light" pitchFamily="2" charset="-78"/>
              </a:defRPr>
            </a:lvl1pPr>
          </a:lstStyle>
          <a:p>
            <a:fld id="{D1C0B78A-7ABF-1F48-8871-D0B87E4A6AEB}" type="slidenum">
              <a:rPr lang="de-CH" smtClean="0"/>
              <a:pPr/>
              <a:t>‹Nr.›</a:t>
            </a:fld>
            <a:endParaRPr lang="de-CH"/>
          </a:p>
        </p:txBody>
      </p:sp>
      <p:sp>
        <p:nvSpPr>
          <p:cNvPr id="9" name="Textplatzhalter 4">
            <a:extLst>
              <a:ext uri="{FF2B5EF4-FFF2-40B4-BE49-F238E27FC236}">
                <a16:creationId xmlns:a16="http://schemas.microsoft.com/office/drawing/2014/main" id="{7AA09A93-56F9-A1FD-6225-8AF961635528}"/>
              </a:ext>
            </a:extLst>
          </p:cNvPr>
          <p:cNvSpPr>
            <a:spLocks noGrp="1"/>
          </p:cNvSpPr>
          <p:nvPr>
            <p:ph type="body" sz="quarter" idx="16" hasCustomPrompt="1"/>
          </p:nvPr>
        </p:nvSpPr>
        <p:spPr>
          <a:xfrm>
            <a:off x="809172" y="2038096"/>
            <a:ext cx="3920483" cy="255400"/>
          </a:xfrm>
        </p:spPr>
        <p:txBody>
          <a:bodyPr>
            <a:noAutofit/>
          </a:bodyPr>
          <a:lstStyle>
            <a:lvl1pPr marL="0" indent="0">
              <a:buNone/>
              <a:defRPr sz="2000" b="1" i="0">
                <a:solidFill>
                  <a:schemeClr val="accent1"/>
                </a:solidFill>
                <a:latin typeface="Readex Pro SemiBold" pitchFamily="2" charset="-78"/>
                <a:cs typeface="Readex Pro SemiBold" pitchFamily="2" charset="-78"/>
              </a:defRPr>
            </a:lvl1pPr>
          </a:lstStyle>
          <a:p>
            <a:r>
              <a:rPr lang="de-DE" err="1"/>
              <a:t>Lorem</a:t>
            </a:r>
            <a:r>
              <a:rPr lang="de-DE"/>
              <a:t> </a:t>
            </a:r>
            <a:r>
              <a:rPr lang="de-DE" err="1"/>
              <a:t>ipsum</a:t>
            </a:r>
            <a:r>
              <a:rPr lang="de-DE"/>
              <a:t> </a:t>
            </a:r>
            <a:r>
              <a:rPr lang="de-DE" err="1"/>
              <a:t>dolor</a:t>
            </a:r>
            <a:r>
              <a:rPr lang="de-DE"/>
              <a:t> </a:t>
            </a:r>
            <a:r>
              <a:rPr lang="de-DE" err="1"/>
              <a:t>sit</a:t>
            </a:r>
            <a:r>
              <a:rPr lang="de-DE"/>
              <a:t> </a:t>
            </a:r>
            <a:r>
              <a:rPr lang="de-DE" err="1"/>
              <a:t>amet</a:t>
            </a:r>
            <a:endParaRPr lang="de-DE"/>
          </a:p>
        </p:txBody>
      </p:sp>
      <p:sp>
        <p:nvSpPr>
          <p:cNvPr id="8" name="Textplatzhalter 4">
            <a:extLst>
              <a:ext uri="{FF2B5EF4-FFF2-40B4-BE49-F238E27FC236}">
                <a16:creationId xmlns:a16="http://schemas.microsoft.com/office/drawing/2014/main" id="{DE6A0C2E-01A0-337D-3F16-600A69682D0A}"/>
              </a:ext>
            </a:extLst>
          </p:cNvPr>
          <p:cNvSpPr>
            <a:spLocks noGrp="1"/>
          </p:cNvSpPr>
          <p:nvPr>
            <p:ph type="body" sz="quarter" idx="17" hasCustomPrompt="1"/>
          </p:nvPr>
        </p:nvSpPr>
        <p:spPr>
          <a:xfrm>
            <a:off x="809172" y="2533237"/>
            <a:ext cx="5148716" cy="2311727"/>
          </a:xfrm>
        </p:spPr>
        <p:txBody>
          <a:bodyPr>
            <a:noAutofit/>
          </a:bodyPr>
          <a:lstStyle>
            <a:lvl1pPr marL="0" indent="0">
              <a:lnSpc>
                <a:spcPct val="120000"/>
              </a:lnSpc>
              <a:buNone/>
              <a:defRPr sz="1600" b="0" i="0">
                <a:solidFill>
                  <a:schemeClr val="tx1"/>
                </a:solidFill>
                <a:latin typeface="Readex Pro Light" pitchFamily="2" charset="-78"/>
                <a:cs typeface="Readex Pro Light" pitchFamily="2" charset="-78"/>
              </a:defRPr>
            </a:lvl1pPr>
          </a:lstStyle>
          <a:p>
            <a:r>
              <a:rPr lang="de-DE" err="1"/>
              <a:t>Lorem</a:t>
            </a:r>
            <a:r>
              <a:rPr lang="de-DE"/>
              <a:t> </a:t>
            </a:r>
            <a:r>
              <a:rPr lang="de-DE" err="1"/>
              <a:t>ipsum</a:t>
            </a:r>
            <a:r>
              <a:rPr lang="de-DE"/>
              <a:t> </a:t>
            </a:r>
            <a:r>
              <a:rPr lang="de-DE" err="1"/>
              <a:t>dolor</a:t>
            </a:r>
            <a:r>
              <a:rPr lang="de-DE"/>
              <a:t> </a:t>
            </a:r>
            <a:r>
              <a:rPr lang="de-DE" err="1"/>
              <a:t>sit</a:t>
            </a:r>
            <a:r>
              <a:rPr lang="de-DE"/>
              <a:t> </a:t>
            </a:r>
            <a:r>
              <a:rPr lang="de-DE" err="1"/>
              <a:t>amet</a:t>
            </a:r>
            <a:r>
              <a:rPr lang="de-DE"/>
              <a:t>, </a:t>
            </a:r>
            <a:r>
              <a:rPr lang="de-DE" err="1"/>
              <a:t>consetetur</a:t>
            </a:r>
            <a:r>
              <a:rPr lang="de-DE"/>
              <a:t> </a:t>
            </a:r>
            <a:r>
              <a:rPr lang="de-DE" err="1"/>
              <a:t>sadipscing</a:t>
            </a:r>
            <a:r>
              <a:rPr lang="de-DE"/>
              <a:t> </a:t>
            </a:r>
            <a:r>
              <a:rPr lang="de-DE" err="1"/>
              <a:t>elitr</a:t>
            </a:r>
            <a:r>
              <a:rPr lang="de-DE"/>
              <a:t>, sed </a:t>
            </a:r>
            <a:r>
              <a:rPr lang="de-DE" err="1"/>
              <a:t>diam</a:t>
            </a:r>
            <a:r>
              <a:rPr lang="de-DE"/>
              <a:t> </a:t>
            </a:r>
            <a:r>
              <a:rPr lang="de-DE" err="1"/>
              <a:t>nonumy</a:t>
            </a:r>
            <a:r>
              <a:rPr lang="de-DE"/>
              <a:t> </a:t>
            </a:r>
            <a:r>
              <a:rPr lang="de-DE" err="1"/>
              <a:t>eirmod</a:t>
            </a:r>
            <a:r>
              <a:rPr lang="de-DE"/>
              <a:t> </a:t>
            </a:r>
            <a:r>
              <a:rPr lang="de-DE" err="1"/>
              <a:t>tempor</a:t>
            </a:r>
            <a:r>
              <a:rPr lang="de-DE"/>
              <a:t> </a:t>
            </a:r>
            <a:r>
              <a:rPr lang="de-DE" err="1"/>
              <a:t>invidunt</a:t>
            </a:r>
            <a:r>
              <a:rPr lang="de-DE"/>
              <a:t> </a:t>
            </a:r>
            <a:r>
              <a:rPr lang="de-DE" err="1"/>
              <a:t>ut</a:t>
            </a:r>
            <a:r>
              <a:rPr lang="de-DE"/>
              <a:t> </a:t>
            </a:r>
            <a:r>
              <a:rPr lang="de-DE" err="1"/>
              <a:t>labore</a:t>
            </a:r>
            <a:r>
              <a:rPr lang="de-DE"/>
              <a:t> et </a:t>
            </a:r>
            <a:r>
              <a:rPr lang="de-DE" err="1"/>
              <a:t>dolore</a:t>
            </a:r>
            <a:r>
              <a:rPr lang="de-DE"/>
              <a:t> magna </a:t>
            </a:r>
            <a:r>
              <a:rPr lang="de-DE" err="1"/>
              <a:t>aliquyam</a:t>
            </a:r>
            <a:r>
              <a:rPr lang="de-DE"/>
              <a:t> erat, sed </a:t>
            </a:r>
            <a:r>
              <a:rPr lang="de-DE" err="1"/>
              <a:t>diam</a:t>
            </a:r>
            <a:r>
              <a:rPr lang="de-DE"/>
              <a:t> </a:t>
            </a:r>
            <a:r>
              <a:rPr lang="de-DE" err="1"/>
              <a:t>voluptua</a:t>
            </a:r>
            <a:r>
              <a:rPr lang="de-DE"/>
              <a:t>. At </a:t>
            </a:r>
            <a:r>
              <a:rPr lang="de-DE" err="1"/>
              <a:t>vero</a:t>
            </a:r>
            <a:r>
              <a:rPr lang="de-DE"/>
              <a:t> </a:t>
            </a:r>
            <a:r>
              <a:rPr lang="de-DE" err="1"/>
              <a:t>eos</a:t>
            </a:r>
            <a:r>
              <a:rPr lang="de-DE"/>
              <a:t> et </a:t>
            </a:r>
            <a:r>
              <a:rPr lang="de-DE" err="1"/>
              <a:t>accusam</a:t>
            </a:r>
            <a:r>
              <a:rPr lang="de-DE"/>
              <a:t> et </a:t>
            </a:r>
            <a:r>
              <a:rPr lang="de-DE" err="1"/>
              <a:t>justo</a:t>
            </a:r>
            <a:r>
              <a:rPr lang="de-DE"/>
              <a:t> </a:t>
            </a:r>
            <a:r>
              <a:rPr lang="de-DE" err="1"/>
              <a:t>duo</a:t>
            </a:r>
            <a:r>
              <a:rPr lang="de-DE"/>
              <a:t> </a:t>
            </a:r>
            <a:r>
              <a:rPr lang="de-DE" err="1"/>
              <a:t>dolores</a:t>
            </a:r>
            <a:r>
              <a:rPr lang="de-DE"/>
              <a:t> et </a:t>
            </a:r>
            <a:r>
              <a:rPr lang="de-DE" err="1"/>
              <a:t>ea</a:t>
            </a:r>
            <a:r>
              <a:rPr lang="de-DE"/>
              <a:t> </a:t>
            </a:r>
            <a:r>
              <a:rPr lang="de-DE" err="1"/>
              <a:t>rebum</a:t>
            </a:r>
            <a:r>
              <a:rPr lang="de-DE"/>
              <a:t>. Stet </a:t>
            </a:r>
            <a:r>
              <a:rPr lang="de-DE" err="1"/>
              <a:t>clita</a:t>
            </a:r>
            <a:r>
              <a:rPr lang="de-DE"/>
              <a:t> </a:t>
            </a:r>
            <a:r>
              <a:rPr lang="de-DE" err="1"/>
              <a:t>kasd</a:t>
            </a:r>
            <a:r>
              <a:rPr lang="de-DE"/>
              <a:t> </a:t>
            </a:r>
            <a:r>
              <a:rPr lang="de-DE" err="1"/>
              <a:t>gubergren</a:t>
            </a:r>
            <a:r>
              <a:rPr lang="de-DE"/>
              <a:t>, </a:t>
            </a:r>
            <a:r>
              <a:rPr lang="de-DE" err="1"/>
              <a:t>no</a:t>
            </a:r>
            <a:r>
              <a:rPr lang="de-DE"/>
              <a:t> </a:t>
            </a:r>
            <a:r>
              <a:rPr lang="de-DE" err="1"/>
              <a:t>sea</a:t>
            </a:r>
            <a:r>
              <a:rPr lang="de-DE"/>
              <a:t> </a:t>
            </a:r>
            <a:r>
              <a:rPr lang="de-DE" err="1"/>
              <a:t>takimata</a:t>
            </a:r>
            <a:r>
              <a:rPr lang="de-DE"/>
              <a:t> sanctus</a:t>
            </a:r>
          </a:p>
        </p:txBody>
      </p:sp>
      <p:sp>
        <p:nvSpPr>
          <p:cNvPr id="12" name="Textplatzhalter 4">
            <a:extLst>
              <a:ext uri="{FF2B5EF4-FFF2-40B4-BE49-F238E27FC236}">
                <a16:creationId xmlns:a16="http://schemas.microsoft.com/office/drawing/2014/main" id="{63256781-8BF1-876A-76DF-D497E77256D1}"/>
              </a:ext>
            </a:extLst>
          </p:cNvPr>
          <p:cNvSpPr>
            <a:spLocks noGrp="1"/>
          </p:cNvSpPr>
          <p:nvPr>
            <p:ph type="body" sz="quarter" idx="18" hasCustomPrompt="1"/>
          </p:nvPr>
        </p:nvSpPr>
        <p:spPr>
          <a:xfrm>
            <a:off x="6234112" y="2037458"/>
            <a:ext cx="4391847" cy="255400"/>
          </a:xfrm>
        </p:spPr>
        <p:txBody>
          <a:bodyPr>
            <a:noAutofit/>
          </a:bodyPr>
          <a:lstStyle>
            <a:lvl1pPr marL="0" indent="0">
              <a:buNone/>
              <a:defRPr sz="2000" b="1" i="0">
                <a:solidFill>
                  <a:schemeClr val="accent1"/>
                </a:solidFill>
                <a:latin typeface="Readex Pro SemiBold" pitchFamily="2" charset="-78"/>
                <a:cs typeface="Readex Pro SemiBold" pitchFamily="2" charset="-78"/>
              </a:defRPr>
            </a:lvl1pPr>
          </a:lstStyle>
          <a:p>
            <a:r>
              <a:rPr lang="de-DE" err="1"/>
              <a:t>Lorem</a:t>
            </a:r>
            <a:r>
              <a:rPr lang="de-DE"/>
              <a:t> </a:t>
            </a:r>
            <a:r>
              <a:rPr lang="de-DE" err="1"/>
              <a:t>ipsum</a:t>
            </a:r>
            <a:r>
              <a:rPr lang="de-DE"/>
              <a:t> </a:t>
            </a:r>
            <a:r>
              <a:rPr lang="de-DE" err="1"/>
              <a:t>dolor</a:t>
            </a:r>
            <a:r>
              <a:rPr lang="de-DE"/>
              <a:t> </a:t>
            </a:r>
            <a:r>
              <a:rPr lang="de-DE" err="1"/>
              <a:t>sit</a:t>
            </a:r>
            <a:r>
              <a:rPr lang="de-DE"/>
              <a:t> </a:t>
            </a:r>
            <a:r>
              <a:rPr lang="de-DE" err="1"/>
              <a:t>amet</a:t>
            </a:r>
            <a:endParaRPr lang="de-DE"/>
          </a:p>
        </p:txBody>
      </p:sp>
      <p:sp>
        <p:nvSpPr>
          <p:cNvPr id="14" name="Textplatzhalter 4">
            <a:extLst>
              <a:ext uri="{FF2B5EF4-FFF2-40B4-BE49-F238E27FC236}">
                <a16:creationId xmlns:a16="http://schemas.microsoft.com/office/drawing/2014/main" id="{D06B938E-2852-2FE6-1FAF-29FD29B91121}"/>
              </a:ext>
            </a:extLst>
          </p:cNvPr>
          <p:cNvSpPr>
            <a:spLocks noGrp="1"/>
          </p:cNvSpPr>
          <p:nvPr>
            <p:ph type="body" sz="quarter" idx="19" hasCustomPrompt="1"/>
          </p:nvPr>
        </p:nvSpPr>
        <p:spPr>
          <a:xfrm>
            <a:off x="6234112" y="2532599"/>
            <a:ext cx="5148716" cy="2311727"/>
          </a:xfrm>
        </p:spPr>
        <p:txBody>
          <a:bodyPr>
            <a:noAutofit/>
          </a:bodyPr>
          <a:lstStyle>
            <a:lvl1pPr marL="0" indent="0">
              <a:lnSpc>
                <a:spcPct val="120000"/>
              </a:lnSpc>
              <a:buNone/>
              <a:defRPr sz="1600" b="0" i="0">
                <a:solidFill>
                  <a:schemeClr val="tx1"/>
                </a:solidFill>
                <a:latin typeface="Readex Pro Light" pitchFamily="2" charset="-78"/>
                <a:cs typeface="Readex Pro Light" pitchFamily="2" charset="-78"/>
              </a:defRPr>
            </a:lvl1pPr>
          </a:lstStyle>
          <a:p>
            <a:r>
              <a:rPr lang="de-DE" err="1"/>
              <a:t>Lorem</a:t>
            </a:r>
            <a:r>
              <a:rPr lang="de-DE"/>
              <a:t> </a:t>
            </a:r>
            <a:r>
              <a:rPr lang="de-DE" err="1"/>
              <a:t>ipsum</a:t>
            </a:r>
            <a:r>
              <a:rPr lang="de-DE"/>
              <a:t> </a:t>
            </a:r>
            <a:r>
              <a:rPr lang="de-DE" err="1"/>
              <a:t>dolor</a:t>
            </a:r>
            <a:r>
              <a:rPr lang="de-DE"/>
              <a:t> </a:t>
            </a:r>
            <a:r>
              <a:rPr lang="de-DE" err="1"/>
              <a:t>sit</a:t>
            </a:r>
            <a:r>
              <a:rPr lang="de-DE"/>
              <a:t> </a:t>
            </a:r>
            <a:r>
              <a:rPr lang="de-DE" err="1"/>
              <a:t>amet</a:t>
            </a:r>
            <a:r>
              <a:rPr lang="de-DE"/>
              <a:t>, </a:t>
            </a:r>
            <a:r>
              <a:rPr lang="de-DE" err="1"/>
              <a:t>consetetur</a:t>
            </a:r>
            <a:r>
              <a:rPr lang="de-DE"/>
              <a:t> </a:t>
            </a:r>
            <a:r>
              <a:rPr lang="de-DE" err="1"/>
              <a:t>sadipscing</a:t>
            </a:r>
            <a:r>
              <a:rPr lang="de-DE"/>
              <a:t> </a:t>
            </a:r>
            <a:r>
              <a:rPr lang="de-DE" err="1"/>
              <a:t>elitr</a:t>
            </a:r>
            <a:r>
              <a:rPr lang="de-DE"/>
              <a:t>, sed </a:t>
            </a:r>
            <a:r>
              <a:rPr lang="de-DE" err="1"/>
              <a:t>diam</a:t>
            </a:r>
            <a:r>
              <a:rPr lang="de-DE"/>
              <a:t> </a:t>
            </a:r>
            <a:r>
              <a:rPr lang="de-DE" err="1"/>
              <a:t>nonumy</a:t>
            </a:r>
            <a:r>
              <a:rPr lang="de-DE"/>
              <a:t> </a:t>
            </a:r>
            <a:r>
              <a:rPr lang="de-DE" err="1"/>
              <a:t>eirmod</a:t>
            </a:r>
            <a:r>
              <a:rPr lang="de-DE"/>
              <a:t> </a:t>
            </a:r>
            <a:r>
              <a:rPr lang="de-DE" err="1"/>
              <a:t>tempor</a:t>
            </a:r>
            <a:r>
              <a:rPr lang="de-DE"/>
              <a:t> </a:t>
            </a:r>
            <a:r>
              <a:rPr lang="de-DE" err="1"/>
              <a:t>invidunt</a:t>
            </a:r>
            <a:r>
              <a:rPr lang="de-DE"/>
              <a:t> </a:t>
            </a:r>
            <a:r>
              <a:rPr lang="de-DE" err="1"/>
              <a:t>ut</a:t>
            </a:r>
            <a:r>
              <a:rPr lang="de-DE"/>
              <a:t> </a:t>
            </a:r>
            <a:r>
              <a:rPr lang="de-DE" err="1"/>
              <a:t>labore</a:t>
            </a:r>
            <a:r>
              <a:rPr lang="de-DE"/>
              <a:t> et </a:t>
            </a:r>
            <a:r>
              <a:rPr lang="de-DE" err="1"/>
              <a:t>dolore</a:t>
            </a:r>
            <a:r>
              <a:rPr lang="de-DE"/>
              <a:t> magna </a:t>
            </a:r>
            <a:r>
              <a:rPr lang="de-DE" err="1"/>
              <a:t>aliquyam</a:t>
            </a:r>
            <a:r>
              <a:rPr lang="de-DE"/>
              <a:t> erat, sed </a:t>
            </a:r>
            <a:r>
              <a:rPr lang="de-DE" err="1"/>
              <a:t>diam</a:t>
            </a:r>
            <a:r>
              <a:rPr lang="de-DE"/>
              <a:t> </a:t>
            </a:r>
            <a:r>
              <a:rPr lang="de-DE" err="1"/>
              <a:t>voluptua</a:t>
            </a:r>
            <a:r>
              <a:rPr lang="de-DE"/>
              <a:t>. At </a:t>
            </a:r>
            <a:r>
              <a:rPr lang="de-DE" err="1"/>
              <a:t>vero</a:t>
            </a:r>
            <a:r>
              <a:rPr lang="de-DE"/>
              <a:t> </a:t>
            </a:r>
            <a:r>
              <a:rPr lang="de-DE" err="1"/>
              <a:t>eos</a:t>
            </a:r>
            <a:r>
              <a:rPr lang="de-DE"/>
              <a:t> et </a:t>
            </a:r>
            <a:r>
              <a:rPr lang="de-DE" err="1"/>
              <a:t>accusam</a:t>
            </a:r>
            <a:r>
              <a:rPr lang="de-DE"/>
              <a:t> et </a:t>
            </a:r>
            <a:r>
              <a:rPr lang="de-DE" err="1"/>
              <a:t>justo</a:t>
            </a:r>
            <a:r>
              <a:rPr lang="de-DE"/>
              <a:t> </a:t>
            </a:r>
            <a:r>
              <a:rPr lang="de-DE" err="1"/>
              <a:t>duo</a:t>
            </a:r>
            <a:r>
              <a:rPr lang="de-DE"/>
              <a:t> </a:t>
            </a:r>
            <a:r>
              <a:rPr lang="de-DE" err="1"/>
              <a:t>dolores</a:t>
            </a:r>
            <a:r>
              <a:rPr lang="de-DE"/>
              <a:t> et </a:t>
            </a:r>
            <a:r>
              <a:rPr lang="de-DE" err="1"/>
              <a:t>ea</a:t>
            </a:r>
            <a:r>
              <a:rPr lang="de-DE"/>
              <a:t> </a:t>
            </a:r>
            <a:r>
              <a:rPr lang="de-DE" err="1"/>
              <a:t>rebum</a:t>
            </a:r>
            <a:r>
              <a:rPr lang="de-DE"/>
              <a:t>. Stet </a:t>
            </a:r>
            <a:r>
              <a:rPr lang="de-DE" err="1"/>
              <a:t>clita</a:t>
            </a:r>
            <a:r>
              <a:rPr lang="de-DE"/>
              <a:t> </a:t>
            </a:r>
            <a:r>
              <a:rPr lang="de-DE" err="1"/>
              <a:t>kasd</a:t>
            </a:r>
            <a:r>
              <a:rPr lang="de-DE"/>
              <a:t> </a:t>
            </a:r>
            <a:r>
              <a:rPr lang="de-DE" err="1"/>
              <a:t>gubergren</a:t>
            </a:r>
            <a:r>
              <a:rPr lang="de-DE"/>
              <a:t>, </a:t>
            </a:r>
            <a:r>
              <a:rPr lang="de-DE" err="1"/>
              <a:t>no</a:t>
            </a:r>
            <a:r>
              <a:rPr lang="de-DE"/>
              <a:t> </a:t>
            </a:r>
            <a:r>
              <a:rPr lang="de-DE" err="1"/>
              <a:t>sea</a:t>
            </a:r>
            <a:r>
              <a:rPr lang="de-DE"/>
              <a:t> </a:t>
            </a:r>
            <a:r>
              <a:rPr lang="de-DE" err="1"/>
              <a:t>takimata</a:t>
            </a:r>
            <a:r>
              <a:rPr lang="de-DE"/>
              <a:t> sanctus</a:t>
            </a:r>
          </a:p>
        </p:txBody>
      </p:sp>
      <p:sp>
        <p:nvSpPr>
          <p:cNvPr id="35" name="Titel 1">
            <a:extLst>
              <a:ext uri="{FF2B5EF4-FFF2-40B4-BE49-F238E27FC236}">
                <a16:creationId xmlns:a16="http://schemas.microsoft.com/office/drawing/2014/main" id="{5E6D14A0-C907-FE02-5A83-A23E6A795872}"/>
              </a:ext>
            </a:extLst>
          </p:cNvPr>
          <p:cNvSpPr>
            <a:spLocks noGrp="1"/>
          </p:cNvSpPr>
          <p:nvPr>
            <p:ph type="title" hasCustomPrompt="1"/>
          </p:nvPr>
        </p:nvSpPr>
        <p:spPr>
          <a:xfrm>
            <a:off x="809172" y="1026651"/>
            <a:ext cx="10515600" cy="480131"/>
          </a:xfrm>
        </p:spPr>
        <p:txBody>
          <a:bodyPr anchor="t">
            <a:spAutoFit/>
          </a:bodyPr>
          <a:lstStyle>
            <a:lvl1pPr>
              <a:defRPr sz="2800"/>
            </a:lvl1pPr>
          </a:lstStyle>
          <a:p>
            <a:r>
              <a:rPr lang="de-DE"/>
              <a:t>Title </a:t>
            </a:r>
            <a:r>
              <a:rPr lang="de-DE" err="1"/>
              <a:t>goes</a:t>
            </a:r>
            <a:r>
              <a:rPr lang="de-DE"/>
              <a:t> </a:t>
            </a:r>
            <a:r>
              <a:rPr lang="de-DE" err="1"/>
              <a:t>here</a:t>
            </a:r>
            <a:endParaRPr lang="de-CH"/>
          </a:p>
        </p:txBody>
      </p:sp>
      <p:pic>
        <p:nvPicPr>
          <p:cNvPr id="36" name="Grafik 35">
            <a:extLst>
              <a:ext uri="{FF2B5EF4-FFF2-40B4-BE49-F238E27FC236}">
                <a16:creationId xmlns:a16="http://schemas.microsoft.com/office/drawing/2014/main" id="{C70E52B4-6C2E-E974-74C7-6E42AF0AF0C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29324" y="440817"/>
            <a:ext cx="1018746" cy="568800"/>
          </a:xfrm>
          <a:prstGeom prst="rect">
            <a:avLst/>
          </a:prstGeom>
        </p:spPr>
      </p:pic>
      <p:sp>
        <p:nvSpPr>
          <p:cNvPr id="11" name="Textplatzhalter 18">
            <a:extLst>
              <a:ext uri="{FF2B5EF4-FFF2-40B4-BE49-F238E27FC236}">
                <a16:creationId xmlns:a16="http://schemas.microsoft.com/office/drawing/2014/main" id="{5375FE9F-1473-CEA0-AA89-A2D4592428D7}"/>
              </a:ext>
            </a:extLst>
          </p:cNvPr>
          <p:cNvSpPr>
            <a:spLocks noGrp="1"/>
          </p:cNvSpPr>
          <p:nvPr>
            <p:ph type="body" sz="quarter" idx="15" hasCustomPrompt="1"/>
          </p:nvPr>
        </p:nvSpPr>
        <p:spPr>
          <a:xfrm>
            <a:off x="809171" y="1528948"/>
            <a:ext cx="10515599" cy="365125"/>
          </a:xfrm>
        </p:spPr>
        <p:txBody>
          <a:bodyPr>
            <a:normAutofit/>
          </a:bodyPr>
          <a:lstStyle>
            <a:lvl1pPr marL="0" indent="0">
              <a:buNone/>
              <a:defRPr lang="de-CH" sz="1600" b="1" i="0" kern="1200" dirty="0">
                <a:solidFill>
                  <a:schemeClr val="accent1"/>
                </a:solidFill>
                <a:latin typeface="Readex Pro SemiBold" pitchFamily="2" charset="-78"/>
                <a:ea typeface="+mn-ea"/>
                <a:cs typeface="Readex Pro SemiBold" pitchFamily="2" charset="-78"/>
              </a:defRPr>
            </a:lvl1pPr>
          </a:lstStyle>
          <a:p>
            <a:pPr lvl="0"/>
            <a:r>
              <a:rPr lang="de-CH" err="1"/>
              <a:t>Subtitle</a:t>
            </a:r>
            <a:r>
              <a:rPr lang="de-CH"/>
              <a:t> </a:t>
            </a:r>
            <a:r>
              <a:rPr lang="de-CH" err="1"/>
              <a:t>goes</a:t>
            </a:r>
            <a:r>
              <a:rPr lang="de-CH"/>
              <a:t> </a:t>
            </a:r>
            <a:r>
              <a:rPr lang="de-CH" err="1"/>
              <a:t>here</a:t>
            </a:r>
            <a:endParaRPr lang="de-CH"/>
          </a:p>
        </p:txBody>
      </p:sp>
    </p:spTree>
    <p:extLst>
      <p:ext uri="{BB962C8B-B14F-4D97-AF65-F5344CB8AC3E}">
        <p14:creationId xmlns:p14="http://schemas.microsoft.com/office/powerpoint/2010/main" val="428034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ulletpoints zwei Spalten">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4DC61B32-B732-1E48-7917-31ED90A6515F}"/>
              </a:ext>
            </a:extLst>
          </p:cNvPr>
          <p:cNvSpPr>
            <a:spLocks noGrp="1"/>
          </p:cNvSpPr>
          <p:nvPr>
            <p:ph type="ftr" sz="quarter" idx="11"/>
          </p:nvPr>
        </p:nvSpPr>
        <p:spPr>
          <a:xfrm>
            <a:off x="357415" y="6188299"/>
            <a:ext cx="4114800" cy="365125"/>
          </a:xfrm>
        </p:spPr>
        <p:txBody>
          <a:bodyPr/>
          <a:lstStyle>
            <a:lvl1pPr algn="l">
              <a:defRPr sz="1100" b="0" i="0">
                <a:solidFill>
                  <a:schemeClr val="tx1"/>
                </a:solidFill>
                <a:latin typeface="Readex Pro Light" pitchFamily="2" charset="-78"/>
                <a:cs typeface="Readex Pro Light" pitchFamily="2" charset="-78"/>
              </a:defRPr>
            </a:lvl1pPr>
          </a:lstStyle>
          <a:p>
            <a:r>
              <a:rPr lang="de-CH"/>
              <a:t>Zugerland Verkehrsbetriebe</a:t>
            </a:r>
          </a:p>
        </p:txBody>
      </p:sp>
      <p:sp>
        <p:nvSpPr>
          <p:cNvPr id="6" name="Foliennummernplatzhalter 5">
            <a:extLst>
              <a:ext uri="{FF2B5EF4-FFF2-40B4-BE49-F238E27FC236}">
                <a16:creationId xmlns:a16="http://schemas.microsoft.com/office/drawing/2014/main" id="{27AB79E1-77F3-7021-7453-D768BDFADA59}"/>
              </a:ext>
            </a:extLst>
          </p:cNvPr>
          <p:cNvSpPr>
            <a:spLocks noGrp="1"/>
          </p:cNvSpPr>
          <p:nvPr>
            <p:ph type="sldNum" sz="quarter" idx="12"/>
          </p:nvPr>
        </p:nvSpPr>
        <p:spPr>
          <a:xfrm>
            <a:off x="9031514" y="6188299"/>
            <a:ext cx="2743200" cy="365125"/>
          </a:xfrm>
        </p:spPr>
        <p:txBody>
          <a:bodyPr/>
          <a:lstStyle>
            <a:lvl1pPr>
              <a:defRPr sz="1100" b="0" i="0">
                <a:solidFill>
                  <a:schemeClr val="tx1"/>
                </a:solidFill>
                <a:latin typeface="Readex Pro Light" pitchFamily="2" charset="-78"/>
                <a:cs typeface="Readex Pro Light" pitchFamily="2" charset="-78"/>
              </a:defRPr>
            </a:lvl1pPr>
          </a:lstStyle>
          <a:p>
            <a:fld id="{D1C0B78A-7ABF-1F48-8871-D0B87E4A6AEB}" type="slidenum">
              <a:rPr lang="de-CH" smtClean="0"/>
              <a:pPr/>
              <a:t>‹Nr.›</a:t>
            </a:fld>
            <a:endParaRPr lang="de-CH"/>
          </a:p>
        </p:txBody>
      </p:sp>
      <p:sp>
        <p:nvSpPr>
          <p:cNvPr id="3" name="Textplatzhalter 4">
            <a:extLst>
              <a:ext uri="{FF2B5EF4-FFF2-40B4-BE49-F238E27FC236}">
                <a16:creationId xmlns:a16="http://schemas.microsoft.com/office/drawing/2014/main" id="{84FF20AC-8CF8-6F5C-EEA3-665DDB283BF7}"/>
              </a:ext>
            </a:extLst>
          </p:cNvPr>
          <p:cNvSpPr>
            <a:spLocks noGrp="1"/>
          </p:cNvSpPr>
          <p:nvPr>
            <p:ph type="body" sz="quarter" idx="19" hasCustomPrompt="1"/>
          </p:nvPr>
        </p:nvSpPr>
        <p:spPr>
          <a:xfrm>
            <a:off x="6234112" y="2534787"/>
            <a:ext cx="5148716" cy="2929051"/>
          </a:xfrm>
        </p:spPr>
        <p:txBody>
          <a:bodyPr>
            <a:noAutofit/>
          </a:bodyPr>
          <a:lstStyle>
            <a:lvl1pPr marL="171450" indent="-171450">
              <a:lnSpc>
                <a:spcPct val="120000"/>
              </a:lnSpc>
              <a:buClr>
                <a:schemeClr val="accent1"/>
              </a:buClr>
              <a:buSzPct val="130000"/>
              <a:buFont typeface="Arial" panose="020B0604020202020204" pitchFamily="34" charset="0"/>
              <a:buChar char="•"/>
              <a:defRPr sz="1600" b="0" i="0">
                <a:solidFill>
                  <a:schemeClr val="tx1"/>
                </a:solidFill>
                <a:latin typeface="Readex Pro Light" pitchFamily="2" charset="-78"/>
                <a:cs typeface="Readex Pro Light" pitchFamily="2" charset="-78"/>
              </a:defRPr>
            </a:lvl1pPr>
          </a:lstStyle>
          <a:p>
            <a:r>
              <a:rPr lang="de-DE" err="1"/>
              <a:t>Lorem</a:t>
            </a:r>
            <a:r>
              <a:rPr lang="de-DE"/>
              <a:t> </a:t>
            </a:r>
            <a:r>
              <a:rPr lang="de-DE" err="1"/>
              <a:t>ipsum</a:t>
            </a:r>
            <a:r>
              <a:rPr lang="de-DE"/>
              <a:t> </a:t>
            </a:r>
            <a:r>
              <a:rPr lang="de-DE" err="1"/>
              <a:t>dolor</a:t>
            </a:r>
            <a:r>
              <a:rPr lang="de-DE"/>
              <a:t> </a:t>
            </a:r>
            <a:r>
              <a:rPr lang="de-DE" err="1"/>
              <a:t>sit</a:t>
            </a:r>
            <a:r>
              <a:rPr lang="de-DE"/>
              <a:t> </a:t>
            </a:r>
            <a:r>
              <a:rPr lang="de-DE" err="1"/>
              <a:t>amet</a:t>
            </a:r>
            <a:r>
              <a:rPr lang="de-DE"/>
              <a:t>, </a:t>
            </a:r>
            <a:r>
              <a:rPr lang="de-DE" err="1"/>
              <a:t>consetetur</a:t>
            </a:r>
            <a:r>
              <a:rPr lang="de-DE"/>
              <a:t> </a:t>
            </a:r>
            <a:r>
              <a:rPr lang="de-DE" err="1"/>
              <a:t>sadipscing</a:t>
            </a:r>
            <a:r>
              <a:rPr lang="de-DE"/>
              <a:t> </a:t>
            </a:r>
            <a:r>
              <a:rPr lang="de-DE" err="1"/>
              <a:t>elitr</a:t>
            </a:r>
            <a:r>
              <a:rPr lang="de-DE"/>
              <a:t>, sed </a:t>
            </a:r>
            <a:r>
              <a:rPr lang="de-DE" err="1"/>
              <a:t>diam</a:t>
            </a:r>
            <a:r>
              <a:rPr lang="de-DE"/>
              <a:t> </a:t>
            </a:r>
            <a:r>
              <a:rPr lang="de-DE" err="1"/>
              <a:t>nonumy</a:t>
            </a:r>
            <a:r>
              <a:rPr lang="de-DE"/>
              <a:t> </a:t>
            </a:r>
            <a:r>
              <a:rPr lang="de-DE" err="1"/>
              <a:t>eirmod</a:t>
            </a:r>
            <a:r>
              <a:rPr lang="de-DE"/>
              <a:t> </a:t>
            </a:r>
            <a:r>
              <a:rPr lang="de-DE" err="1"/>
              <a:t>tempor</a:t>
            </a:r>
            <a:r>
              <a:rPr lang="de-DE"/>
              <a:t> </a:t>
            </a:r>
            <a:r>
              <a:rPr lang="de-DE" err="1"/>
              <a:t>invidunt</a:t>
            </a:r>
            <a:r>
              <a:rPr lang="de-DE"/>
              <a:t> </a:t>
            </a:r>
            <a:r>
              <a:rPr lang="de-DE" err="1"/>
              <a:t>ut</a:t>
            </a:r>
            <a:r>
              <a:rPr lang="de-DE"/>
              <a:t> </a:t>
            </a:r>
            <a:r>
              <a:rPr lang="de-DE" err="1"/>
              <a:t>labore</a:t>
            </a:r>
            <a:r>
              <a:rPr lang="de-DE"/>
              <a:t> </a:t>
            </a:r>
          </a:p>
          <a:p>
            <a:r>
              <a:rPr lang="de-DE"/>
              <a:t>et </a:t>
            </a:r>
            <a:r>
              <a:rPr lang="de-DE" err="1"/>
              <a:t>dolore</a:t>
            </a:r>
            <a:r>
              <a:rPr lang="de-DE"/>
              <a:t> magna </a:t>
            </a:r>
            <a:r>
              <a:rPr lang="de-DE" err="1"/>
              <a:t>aliquyam</a:t>
            </a:r>
            <a:r>
              <a:rPr lang="de-DE"/>
              <a:t> erat, sed </a:t>
            </a:r>
            <a:r>
              <a:rPr lang="de-DE" err="1"/>
              <a:t>diam</a:t>
            </a:r>
            <a:r>
              <a:rPr lang="de-DE"/>
              <a:t> </a:t>
            </a:r>
            <a:r>
              <a:rPr lang="de-DE" err="1"/>
              <a:t>voluptua</a:t>
            </a:r>
            <a:r>
              <a:rPr lang="de-DE"/>
              <a:t>. At </a:t>
            </a:r>
            <a:r>
              <a:rPr lang="de-DE" err="1"/>
              <a:t>vero</a:t>
            </a:r>
            <a:r>
              <a:rPr lang="de-DE"/>
              <a:t> </a:t>
            </a:r>
            <a:r>
              <a:rPr lang="de-DE" err="1"/>
              <a:t>eos</a:t>
            </a:r>
            <a:r>
              <a:rPr lang="de-DE"/>
              <a:t> et </a:t>
            </a:r>
            <a:r>
              <a:rPr lang="de-DE" err="1"/>
              <a:t>accusam</a:t>
            </a:r>
            <a:r>
              <a:rPr lang="de-DE"/>
              <a:t> et </a:t>
            </a:r>
            <a:r>
              <a:rPr lang="de-DE" err="1"/>
              <a:t>justo</a:t>
            </a:r>
            <a:r>
              <a:rPr lang="de-DE"/>
              <a:t> </a:t>
            </a:r>
            <a:r>
              <a:rPr lang="de-DE" err="1"/>
              <a:t>duo</a:t>
            </a:r>
            <a:r>
              <a:rPr lang="de-DE"/>
              <a:t> </a:t>
            </a:r>
            <a:r>
              <a:rPr lang="de-DE" err="1"/>
              <a:t>dolores</a:t>
            </a:r>
            <a:r>
              <a:rPr lang="de-DE"/>
              <a:t> et </a:t>
            </a:r>
            <a:r>
              <a:rPr lang="de-DE" err="1"/>
              <a:t>ea</a:t>
            </a:r>
            <a:r>
              <a:rPr lang="de-DE"/>
              <a:t> </a:t>
            </a:r>
            <a:r>
              <a:rPr lang="de-DE" err="1"/>
              <a:t>rebum</a:t>
            </a:r>
            <a:r>
              <a:rPr lang="de-DE"/>
              <a:t>. Stet </a:t>
            </a:r>
            <a:r>
              <a:rPr lang="de-DE" err="1"/>
              <a:t>clita</a:t>
            </a:r>
            <a:r>
              <a:rPr lang="de-DE"/>
              <a:t> </a:t>
            </a:r>
            <a:r>
              <a:rPr lang="de-DE" err="1"/>
              <a:t>kasd</a:t>
            </a:r>
            <a:r>
              <a:rPr lang="de-DE"/>
              <a:t> </a:t>
            </a:r>
            <a:r>
              <a:rPr lang="de-DE" err="1"/>
              <a:t>gubergren</a:t>
            </a:r>
            <a:r>
              <a:rPr lang="de-DE"/>
              <a:t>, </a:t>
            </a:r>
            <a:r>
              <a:rPr lang="de-DE" err="1"/>
              <a:t>no</a:t>
            </a:r>
            <a:r>
              <a:rPr lang="de-DE"/>
              <a:t> </a:t>
            </a:r>
            <a:r>
              <a:rPr lang="de-DE" err="1"/>
              <a:t>sea</a:t>
            </a:r>
            <a:r>
              <a:rPr lang="de-DE"/>
              <a:t> </a:t>
            </a:r>
            <a:r>
              <a:rPr lang="de-DE" err="1"/>
              <a:t>takimata</a:t>
            </a:r>
            <a:r>
              <a:rPr lang="de-DE"/>
              <a:t> sanctus </a:t>
            </a:r>
            <a:r>
              <a:rPr lang="de-DE" err="1"/>
              <a:t>est</a:t>
            </a:r>
            <a:r>
              <a:rPr lang="de-DE"/>
              <a:t> </a:t>
            </a:r>
          </a:p>
        </p:txBody>
      </p:sp>
      <p:sp>
        <p:nvSpPr>
          <p:cNvPr id="10" name="Titel 1">
            <a:extLst>
              <a:ext uri="{FF2B5EF4-FFF2-40B4-BE49-F238E27FC236}">
                <a16:creationId xmlns:a16="http://schemas.microsoft.com/office/drawing/2014/main" id="{B4D3B3D5-BB04-5D06-4230-34FD4FF0CD9C}"/>
              </a:ext>
            </a:extLst>
          </p:cNvPr>
          <p:cNvSpPr>
            <a:spLocks noGrp="1"/>
          </p:cNvSpPr>
          <p:nvPr>
            <p:ph type="title" hasCustomPrompt="1"/>
          </p:nvPr>
        </p:nvSpPr>
        <p:spPr>
          <a:xfrm>
            <a:off x="809172" y="1026651"/>
            <a:ext cx="10515600" cy="480131"/>
          </a:xfrm>
        </p:spPr>
        <p:txBody>
          <a:bodyPr anchor="t">
            <a:spAutoFit/>
          </a:bodyPr>
          <a:lstStyle>
            <a:lvl1pPr>
              <a:defRPr sz="2800"/>
            </a:lvl1pPr>
          </a:lstStyle>
          <a:p>
            <a:r>
              <a:rPr lang="de-DE"/>
              <a:t>Title </a:t>
            </a:r>
            <a:r>
              <a:rPr lang="de-DE" err="1"/>
              <a:t>goes</a:t>
            </a:r>
            <a:r>
              <a:rPr lang="de-DE"/>
              <a:t> </a:t>
            </a:r>
            <a:r>
              <a:rPr lang="de-DE" err="1"/>
              <a:t>here</a:t>
            </a:r>
            <a:endParaRPr lang="de-CH"/>
          </a:p>
        </p:txBody>
      </p:sp>
      <p:sp>
        <p:nvSpPr>
          <p:cNvPr id="15" name="Textplatzhalter 4">
            <a:extLst>
              <a:ext uri="{FF2B5EF4-FFF2-40B4-BE49-F238E27FC236}">
                <a16:creationId xmlns:a16="http://schemas.microsoft.com/office/drawing/2014/main" id="{5D6BD13E-0B8F-EF0C-93A8-CBCBC4828F9C}"/>
              </a:ext>
            </a:extLst>
          </p:cNvPr>
          <p:cNvSpPr>
            <a:spLocks noGrp="1"/>
          </p:cNvSpPr>
          <p:nvPr>
            <p:ph type="body" sz="quarter" idx="17" hasCustomPrompt="1"/>
          </p:nvPr>
        </p:nvSpPr>
        <p:spPr>
          <a:xfrm>
            <a:off x="809172" y="2534787"/>
            <a:ext cx="5148716" cy="2929052"/>
          </a:xfrm>
        </p:spPr>
        <p:txBody>
          <a:bodyPr>
            <a:noAutofit/>
          </a:bodyPr>
          <a:lstStyle>
            <a:lvl1pPr marL="171450" indent="-171450">
              <a:lnSpc>
                <a:spcPct val="120000"/>
              </a:lnSpc>
              <a:buClr>
                <a:schemeClr val="accent1"/>
              </a:buClr>
              <a:buSzPct val="130000"/>
              <a:buFont typeface="Arial" panose="020B0604020202020204" pitchFamily="34" charset="0"/>
              <a:buChar char="•"/>
              <a:defRPr sz="1600" b="0" i="0">
                <a:solidFill>
                  <a:schemeClr val="tx1"/>
                </a:solidFill>
                <a:latin typeface="Readex Pro Light" pitchFamily="2" charset="-78"/>
                <a:cs typeface="Readex Pro Light" pitchFamily="2" charset="-78"/>
              </a:defRPr>
            </a:lvl1pPr>
          </a:lstStyle>
          <a:p>
            <a:r>
              <a:rPr lang="de-DE" err="1"/>
              <a:t>Lorem</a:t>
            </a:r>
            <a:r>
              <a:rPr lang="de-DE"/>
              <a:t> </a:t>
            </a:r>
            <a:r>
              <a:rPr lang="de-DE" err="1"/>
              <a:t>ipsum</a:t>
            </a:r>
            <a:r>
              <a:rPr lang="de-DE"/>
              <a:t> </a:t>
            </a:r>
            <a:r>
              <a:rPr lang="de-DE" err="1"/>
              <a:t>dolor</a:t>
            </a:r>
            <a:r>
              <a:rPr lang="de-DE"/>
              <a:t> </a:t>
            </a:r>
            <a:r>
              <a:rPr lang="de-DE" err="1"/>
              <a:t>sit</a:t>
            </a:r>
            <a:r>
              <a:rPr lang="de-DE"/>
              <a:t> </a:t>
            </a:r>
            <a:r>
              <a:rPr lang="de-DE" err="1"/>
              <a:t>amet</a:t>
            </a:r>
            <a:r>
              <a:rPr lang="de-DE"/>
              <a:t>, </a:t>
            </a:r>
            <a:r>
              <a:rPr lang="de-DE" err="1"/>
              <a:t>consetetur</a:t>
            </a:r>
            <a:r>
              <a:rPr lang="de-DE"/>
              <a:t> </a:t>
            </a:r>
            <a:r>
              <a:rPr lang="de-DE" err="1"/>
              <a:t>sadipscing</a:t>
            </a:r>
            <a:r>
              <a:rPr lang="de-DE"/>
              <a:t> </a:t>
            </a:r>
            <a:r>
              <a:rPr lang="de-DE" err="1"/>
              <a:t>elitr</a:t>
            </a:r>
            <a:r>
              <a:rPr lang="de-DE"/>
              <a:t>, sed </a:t>
            </a:r>
            <a:r>
              <a:rPr lang="de-DE" err="1"/>
              <a:t>diam</a:t>
            </a:r>
            <a:r>
              <a:rPr lang="de-DE"/>
              <a:t> </a:t>
            </a:r>
            <a:r>
              <a:rPr lang="de-DE" err="1"/>
              <a:t>nonumy</a:t>
            </a:r>
            <a:r>
              <a:rPr lang="de-DE"/>
              <a:t> </a:t>
            </a:r>
            <a:r>
              <a:rPr lang="de-DE" err="1"/>
              <a:t>eirmod</a:t>
            </a:r>
            <a:r>
              <a:rPr lang="de-DE"/>
              <a:t> </a:t>
            </a:r>
            <a:r>
              <a:rPr lang="de-DE" err="1"/>
              <a:t>tempor</a:t>
            </a:r>
            <a:r>
              <a:rPr lang="de-DE"/>
              <a:t> </a:t>
            </a:r>
            <a:r>
              <a:rPr lang="de-DE" err="1"/>
              <a:t>invidunt</a:t>
            </a:r>
            <a:r>
              <a:rPr lang="de-DE"/>
              <a:t> </a:t>
            </a:r>
            <a:r>
              <a:rPr lang="de-DE" err="1"/>
              <a:t>ut</a:t>
            </a:r>
            <a:r>
              <a:rPr lang="de-DE"/>
              <a:t> </a:t>
            </a:r>
            <a:r>
              <a:rPr lang="de-DE" err="1"/>
              <a:t>labore</a:t>
            </a:r>
            <a:r>
              <a:rPr lang="de-DE"/>
              <a:t> </a:t>
            </a:r>
          </a:p>
          <a:p>
            <a:r>
              <a:rPr lang="de-DE"/>
              <a:t>et </a:t>
            </a:r>
            <a:r>
              <a:rPr lang="de-DE" err="1"/>
              <a:t>dolore</a:t>
            </a:r>
            <a:r>
              <a:rPr lang="de-DE"/>
              <a:t> magna </a:t>
            </a:r>
            <a:r>
              <a:rPr lang="de-DE" err="1"/>
              <a:t>aliquyam</a:t>
            </a:r>
            <a:r>
              <a:rPr lang="de-DE"/>
              <a:t> erat, sed </a:t>
            </a:r>
            <a:r>
              <a:rPr lang="de-DE" err="1"/>
              <a:t>diam</a:t>
            </a:r>
            <a:r>
              <a:rPr lang="de-DE"/>
              <a:t> </a:t>
            </a:r>
            <a:r>
              <a:rPr lang="de-DE" err="1"/>
              <a:t>voluptua</a:t>
            </a:r>
            <a:r>
              <a:rPr lang="de-DE"/>
              <a:t>. At </a:t>
            </a:r>
            <a:r>
              <a:rPr lang="de-DE" err="1"/>
              <a:t>vero</a:t>
            </a:r>
            <a:r>
              <a:rPr lang="de-DE"/>
              <a:t> </a:t>
            </a:r>
            <a:r>
              <a:rPr lang="de-DE" err="1"/>
              <a:t>eos</a:t>
            </a:r>
            <a:r>
              <a:rPr lang="de-DE"/>
              <a:t> et </a:t>
            </a:r>
            <a:r>
              <a:rPr lang="de-DE" err="1"/>
              <a:t>accusam</a:t>
            </a:r>
            <a:r>
              <a:rPr lang="de-DE"/>
              <a:t> et </a:t>
            </a:r>
            <a:r>
              <a:rPr lang="de-DE" err="1"/>
              <a:t>justo</a:t>
            </a:r>
            <a:r>
              <a:rPr lang="de-DE"/>
              <a:t> </a:t>
            </a:r>
            <a:r>
              <a:rPr lang="de-DE" err="1"/>
              <a:t>duo</a:t>
            </a:r>
            <a:r>
              <a:rPr lang="de-DE"/>
              <a:t> </a:t>
            </a:r>
            <a:r>
              <a:rPr lang="de-DE" err="1"/>
              <a:t>dolores</a:t>
            </a:r>
            <a:r>
              <a:rPr lang="de-DE"/>
              <a:t> et </a:t>
            </a:r>
            <a:r>
              <a:rPr lang="de-DE" err="1"/>
              <a:t>ea</a:t>
            </a:r>
            <a:r>
              <a:rPr lang="de-DE"/>
              <a:t> </a:t>
            </a:r>
            <a:r>
              <a:rPr lang="de-DE" err="1"/>
              <a:t>rebum</a:t>
            </a:r>
            <a:r>
              <a:rPr lang="de-DE"/>
              <a:t>. Stet </a:t>
            </a:r>
            <a:r>
              <a:rPr lang="de-DE" err="1"/>
              <a:t>clita</a:t>
            </a:r>
            <a:r>
              <a:rPr lang="de-DE"/>
              <a:t> </a:t>
            </a:r>
            <a:r>
              <a:rPr lang="de-DE" err="1"/>
              <a:t>kasd</a:t>
            </a:r>
            <a:r>
              <a:rPr lang="de-DE"/>
              <a:t> </a:t>
            </a:r>
            <a:r>
              <a:rPr lang="de-DE" err="1"/>
              <a:t>gubergren</a:t>
            </a:r>
            <a:r>
              <a:rPr lang="de-DE"/>
              <a:t>, </a:t>
            </a:r>
            <a:r>
              <a:rPr lang="de-DE" err="1"/>
              <a:t>no</a:t>
            </a:r>
            <a:r>
              <a:rPr lang="de-DE"/>
              <a:t> </a:t>
            </a:r>
            <a:r>
              <a:rPr lang="de-DE" err="1"/>
              <a:t>sea</a:t>
            </a:r>
            <a:r>
              <a:rPr lang="de-DE"/>
              <a:t> </a:t>
            </a:r>
            <a:r>
              <a:rPr lang="de-DE" err="1"/>
              <a:t>takimata</a:t>
            </a:r>
            <a:r>
              <a:rPr lang="de-DE"/>
              <a:t> sanctus </a:t>
            </a:r>
            <a:r>
              <a:rPr lang="de-DE" err="1"/>
              <a:t>est</a:t>
            </a:r>
            <a:r>
              <a:rPr lang="de-DE"/>
              <a:t> </a:t>
            </a:r>
          </a:p>
        </p:txBody>
      </p:sp>
      <p:pic>
        <p:nvPicPr>
          <p:cNvPr id="16" name="Grafik 15">
            <a:extLst>
              <a:ext uri="{FF2B5EF4-FFF2-40B4-BE49-F238E27FC236}">
                <a16:creationId xmlns:a16="http://schemas.microsoft.com/office/drawing/2014/main" id="{535E8D1A-D63D-4FA8-BC4C-F3720E4DAC8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29324" y="440817"/>
            <a:ext cx="1018746" cy="568800"/>
          </a:xfrm>
          <a:prstGeom prst="rect">
            <a:avLst/>
          </a:prstGeom>
        </p:spPr>
      </p:pic>
      <p:sp>
        <p:nvSpPr>
          <p:cNvPr id="2" name="Textplatzhalter 4">
            <a:extLst>
              <a:ext uri="{FF2B5EF4-FFF2-40B4-BE49-F238E27FC236}">
                <a16:creationId xmlns:a16="http://schemas.microsoft.com/office/drawing/2014/main" id="{DF399925-18AB-653A-55B9-B8D65B26EFDC}"/>
              </a:ext>
            </a:extLst>
          </p:cNvPr>
          <p:cNvSpPr>
            <a:spLocks noGrp="1"/>
          </p:cNvSpPr>
          <p:nvPr>
            <p:ph type="body" sz="quarter" idx="16" hasCustomPrompt="1"/>
          </p:nvPr>
        </p:nvSpPr>
        <p:spPr>
          <a:xfrm>
            <a:off x="809172" y="2039645"/>
            <a:ext cx="3920483" cy="255400"/>
          </a:xfrm>
        </p:spPr>
        <p:txBody>
          <a:bodyPr>
            <a:noAutofit/>
          </a:bodyPr>
          <a:lstStyle>
            <a:lvl1pPr marL="0" indent="0">
              <a:buNone/>
              <a:defRPr sz="2000" b="1" i="0">
                <a:solidFill>
                  <a:schemeClr val="accent1"/>
                </a:solidFill>
                <a:latin typeface="Readex Pro SemiBold" pitchFamily="2" charset="-78"/>
                <a:cs typeface="Readex Pro SemiBold" pitchFamily="2" charset="-78"/>
              </a:defRPr>
            </a:lvl1pPr>
          </a:lstStyle>
          <a:p>
            <a:r>
              <a:rPr lang="de-DE" err="1"/>
              <a:t>Lorem</a:t>
            </a:r>
            <a:r>
              <a:rPr lang="de-DE"/>
              <a:t> </a:t>
            </a:r>
            <a:r>
              <a:rPr lang="de-DE" err="1"/>
              <a:t>ipsum</a:t>
            </a:r>
            <a:r>
              <a:rPr lang="de-DE"/>
              <a:t> </a:t>
            </a:r>
            <a:r>
              <a:rPr lang="de-DE" err="1"/>
              <a:t>dolor</a:t>
            </a:r>
            <a:r>
              <a:rPr lang="de-DE"/>
              <a:t> </a:t>
            </a:r>
            <a:r>
              <a:rPr lang="de-DE" err="1"/>
              <a:t>sit</a:t>
            </a:r>
            <a:r>
              <a:rPr lang="de-DE"/>
              <a:t> </a:t>
            </a:r>
            <a:r>
              <a:rPr lang="de-DE" err="1"/>
              <a:t>amet</a:t>
            </a:r>
            <a:endParaRPr lang="de-DE"/>
          </a:p>
        </p:txBody>
      </p:sp>
      <p:sp>
        <p:nvSpPr>
          <p:cNvPr id="4" name="Textplatzhalter 4">
            <a:extLst>
              <a:ext uri="{FF2B5EF4-FFF2-40B4-BE49-F238E27FC236}">
                <a16:creationId xmlns:a16="http://schemas.microsoft.com/office/drawing/2014/main" id="{B9360862-AA21-8C27-A6E8-B4654AA01E8E}"/>
              </a:ext>
            </a:extLst>
          </p:cNvPr>
          <p:cNvSpPr>
            <a:spLocks noGrp="1"/>
          </p:cNvSpPr>
          <p:nvPr>
            <p:ph type="body" sz="quarter" idx="18" hasCustomPrompt="1"/>
          </p:nvPr>
        </p:nvSpPr>
        <p:spPr>
          <a:xfrm>
            <a:off x="6234112" y="2039007"/>
            <a:ext cx="4391847" cy="255400"/>
          </a:xfrm>
        </p:spPr>
        <p:txBody>
          <a:bodyPr>
            <a:noAutofit/>
          </a:bodyPr>
          <a:lstStyle>
            <a:lvl1pPr marL="0" indent="0">
              <a:buNone/>
              <a:defRPr sz="2000" b="1" i="0">
                <a:solidFill>
                  <a:schemeClr val="accent1"/>
                </a:solidFill>
                <a:latin typeface="Readex Pro SemiBold" pitchFamily="2" charset="-78"/>
                <a:cs typeface="Readex Pro SemiBold" pitchFamily="2" charset="-78"/>
              </a:defRPr>
            </a:lvl1pPr>
          </a:lstStyle>
          <a:p>
            <a:r>
              <a:rPr lang="de-DE" err="1"/>
              <a:t>Lorem</a:t>
            </a:r>
            <a:r>
              <a:rPr lang="de-DE"/>
              <a:t> </a:t>
            </a:r>
            <a:r>
              <a:rPr lang="de-DE" err="1"/>
              <a:t>ipsum</a:t>
            </a:r>
            <a:r>
              <a:rPr lang="de-DE"/>
              <a:t> </a:t>
            </a:r>
            <a:r>
              <a:rPr lang="de-DE" err="1"/>
              <a:t>dolor</a:t>
            </a:r>
            <a:r>
              <a:rPr lang="de-DE"/>
              <a:t> </a:t>
            </a:r>
            <a:r>
              <a:rPr lang="de-DE" err="1"/>
              <a:t>sit</a:t>
            </a:r>
            <a:r>
              <a:rPr lang="de-DE"/>
              <a:t> </a:t>
            </a:r>
            <a:r>
              <a:rPr lang="de-DE" err="1"/>
              <a:t>amet</a:t>
            </a:r>
            <a:endParaRPr lang="de-DE"/>
          </a:p>
        </p:txBody>
      </p:sp>
      <p:sp>
        <p:nvSpPr>
          <p:cNvPr id="9" name="Textplatzhalter 18">
            <a:extLst>
              <a:ext uri="{FF2B5EF4-FFF2-40B4-BE49-F238E27FC236}">
                <a16:creationId xmlns:a16="http://schemas.microsoft.com/office/drawing/2014/main" id="{B22B1888-A1D2-91FD-60CB-74DC343E930D}"/>
              </a:ext>
            </a:extLst>
          </p:cNvPr>
          <p:cNvSpPr>
            <a:spLocks noGrp="1"/>
          </p:cNvSpPr>
          <p:nvPr>
            <p:ph type="body" sz="quarter" idx="15" hasCustomPrompt="1"/>
          </p:nvPr>
        </p:nvSpPr>
        <p:spPr>
          <a:xfrm>
            <a:off x="809171" y="1528948"/>
            <a:ext cx="10515599" cy="365125"/>
          </a:xfrm>
        </p:spPr>
        <p:txBody>
          <a:bodyPr>
            <a:normAutofit/>
          </a:bodyPr>
          <a:lstStyle>
            <a:lvl1pPr marL="0" indent="0">
              <a:buNone/>
              <a:defRPr lang="de-CH" sz="1600" b="1" i="0" kern="1200" dirty="0">
                <a:solidFill>
                  <a:schemeClr val="accent1"/>
                </a:solidFill>
                <a:latin typeface="Readex Pro SemiBold" pitchFamily="2" charset="-78"/>
                <a:ea typeface="+mn-ea"/>
                <a:cs typeface="Readex Pro SemiBold" pitchFamily="2" charset="-78"/>
              </a:defRPr>
            </a:lvl1pPr>
          </a:lstStyle>
          <a:p>
            <a:pPr lvl="0"/>
            <a:r>
              <a:rPr lang="de-CH" err="1"/>
              <a:t>Subtitle</a:t>
            </a:r>
            <a:r>
              <a:rPr lang="de-CH"/>
              <a:t> </a:t>
            </a:r>
            <a:r>
              <a:rPr lang="de-CH" err="1"/>
              <a:t>goes</a:t>
            </a:r>
            <a:r>
              <a:rPr lang="de-CH"/>
              <a:t> </a:t>
            </a:r>
            <a:r>
              <a:rPr lang="de-CH" err="1"/>
              <a:t>here</a:t>
            </a:r>
            <a:endParaRPr lang="de-CH"/>
          </a:p>
        </p:txBody>
      </p:sp>
    </p:spTree>
    <p:extLst>
      <p:ext uri="{BB962C8B-B14F-4D97-AF65-F5344CB8AC3E}">
        <p14:creationId xmlns:p14="http://schemas.microsoft.com/office/powerpoint/2010/main" val="17116640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und Bild rechts">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4DC61B32-B732-1E48-7917-31ED90A6515F}"/>
              </a:ext>
            </a:extLst>
          </p:cNvPr>
          <p:cNvSpPr>
            <a:spLocks noGrp="1"/>
          </p:cNvSpPr>
          <p:nvPr>
            <p:ph type="ftr" sz="quarter" idx="11"/>
          </p:nvPr>
        </p:nvSpPr>
        <p:spPr>
          <a:xfrm>
            <a:off x="357415" y="6188299"/>
            <a:ext cx="4114800" cy="365125"/>
          </a:xfrm>
        </p:spPr>
        <p:txBody>
          <a:bodyPr/>
          <a:lstStyle>
            <a:lvl1pPr algn="l">
              <a:defRPr sz="1100" b="0" i="0">
                <a:solidFill>
                  <a:schemeClr val="tx1"/>
                </a:solidFill>
                <a:latin typeface="Readex Pro Light" pitchFamily="2" charset="-78"/>
                <a:cs typeface="Readex Pro Light" pitchFamily="2" charset="-78"/>
              </a:defRPr>
            </a:lvl1pPr>
          </a:lstStyle>
          <a:p>
            <a:r>
              <a:rPr lang="de-CH"/>
              <a:t>Zugerland Verkehrsbetriebe</a:t>
            </a:r>
          </a:p>
        </p:txBody>
      </p:sp>
      <p:sp>
        <p:nvSpPr>
          <p:cNvPr id="4" name="Bildplatzhalter 3">
            <a:extLst>
              <a:ext uri="{FF2B5EF4-FFF2-40B4-BE49-F238E27FC236}">
                <a16:creationId xmlns:a16="http://schemas.microsoft.com/office/drawing/2014/main" id="{752AE371-C5DE-216E-384B-059313D9D0F1}"/>
              </a:ext>
            </a:extLst>
          </p:cNvPr>
          <p:cNvSpPr>
            <a:spLocks noGrp="1"/>
          </p:cNvSpPr>
          <p:nvPr>
            <p:ph type="pic" sz="quarter" idx="18"/>
          </p:nvPr>
        </p:nvSpPr>
        <p:spPr>
          <a:xfrm>
            <a:off x="6538823" y="0"/>
            <a:ext cx="5637188" cy="6858000"/>
          </a:xfrm>
          <a:pattFill prst="pct5">
            <a:fgClr>
              <a:schemeClr val="accent1"/>
            </a:fgClr>
            <a:bgClr>
              <a:schemeClr val="bg1"/>
            </a:bgClr>
          </a:pattFill>
        </p:spPr>
        <p:txBody>
          <a:bodyPr/>
          <a:lstStyle/>
          <a:p>
            <a:endParaRPr lang="de-CH"/>
          </a:p>
        </p:txBody>
      </p:sp>
      <p:sp>
        <p:nvSpPr>
          <p:cNvPr id="11" name="Textplatzhalter 4">
            <a:extLst>
              <a:ext uri="{FF2B5EF4-FFF2-40B4-BE49-F238E27FC236}">
                <a16:creationId xmlns:a16="http://schemas.microsoft.com/office/drawing/2014/main" id="{CE1CD48E-84CC-B54C-C81F-70CE0D90225C}"/>
              </a:ext>
            </a:extLst>
          </p:cNvPr>
          <p:cNvSpPr>
            <a:spLocks noGrp="1"/>
          </p:cNvSpPr>
          <p:nvPr>
            <p:ph type="body" sz="quarter" idx="17" hasCustomPrompt="1"/>
          </p:nvPr>
        </p:nvSpPr>
        <p:spPr>
          <a:xfrm>
            <a:off x="809172" y="2039007"/>
            <a:ext cx="5148716" cy="3424193"/>
          </a:xfrm>
        </p:spPr>
        <p:txBody>
          <a:bodyPr>
            <a:noAutofit/>
          </a:bodyPr>
          <a:lstStyle>
            <a:lvl1pPr marL="0" indent="0">
              <a:lnSpc>
                <a:spcPct val="120000"/>
              </a:lnSpc>
              <a:buNone/>
              <a:defRPr sz="2000" b="0" i="0">
                <a:solidFill>
                  <a:schemeClr val="tx1"/>
                </a:solidFill>
                <a:latin typeface="Readex Pro Light" pitchFamily="2" charset="-78"/>
                <a:cs typeface="Readex Pro Light" pitchFamily="2" charset="-78"/>
              </a:defRPr>
            </a:lvl1pPr>
          </a:lstStyle>
          <a:p>
            <a:r>
              <a:rPr lang="de-DE" err="1"/>
              <a:t>Lorem</a:t>
            </a:r>
            <a:r>
              <a:rPr lang="de-DE"/>
              <a:t> </a:t>
            </a:r>
            <a:r>
              <a:rPr lang="de-DE" err="1"/>
              <a:t>ipsum</a:t>
            </a:r>
            <a:r>
              <a:rPr lang="de-DE"/>
              <a:t> </a:t>
            </a:r>
            <a:r>
              <a:rPr lang="de-DE" err="1"/>
              <a:t>dolor</a:t>
            </a:r>
            <a:r>
              <a:rPr lang="de-DE"/>
              <a:t> </a:t>
            </a:r>
            <a:r>
              <a:rPr lang="de-DE" err="1"/>
              <a:t>sit</a:t>
            </a:r>
            <a:r>
              <a:rPr lang="de-DE"/>
              <a:t> </a:t>
            </a:r>
            <a:r>
              <a:rPr lang="de-DE" err="1"/>
              <a:t>amet</a:t>
            </a:r>
            <a:r>
              <a:rPr lang="de-DE"/>
              <a:t>, </a:t>
            </a:r>
            <a:r>
              <a:rPr lang="de-DE" err="1"/>
              <a:t>consetetur</a:t>
            </a:r>
            <a:r>
              <a:rPr lang="de-DE"/>
              <a:t> </a:t>
            </a:r>
            <a:r>
              <a:rPr lang="de-DE" err="1"/>
              <a:t>sadipscing</a:t>
            </a:r>
            <a:r>
              <a:rPr lang="de-DE"/>
              <a:t> </a:t>
            </a:r>
            <a:r>
              <a:rPr lang="de-DE" err="1"/>
              <a:t>elitr</a:t>
            </a:r>
            <a:r>
              <a:rPr lang="de-DE"/>
              <a:t>, sed </a:t>
            </a:r>
            <a:r>
              <a:rPr lang="de-DE" err="1"/>
              <a:t>diam</a:t>
            </a:r>
            <a:r>
              <a:rPr lang="de-DE"/>
              <a:t> </a:t>
            </a:r>
            <a:r>
              <a:rPr lang="de-DE" err="1"/>
              <a:t>nonumy</a:t>
            </a:r>
            <a:r>
              <a:rPr lang="de-DE"/>
              <a:t> </a:t>
            </a:r>
            <a:r>
              <a:rPr lang="de-DE" err="1"/>
              <a:t>eirmod</a:t>
            </a:r>
            <a:r>
              <a:rPr lang="de-DE"/>
              <a:t> </a:t>
            </a:r>
            <a:r>
              <a:rPr lang="de-DE" err="1"/>
              <a:t>tempor</a:t>
            </a:r>
            <a:r>
              <a:rPr lang="de-DE"/>
              <a:t> </a:t>
            </a:r>
            <a:r>
              <a:rPr lang="de-DE" err="1"/>
              <a:t>invidunt</a:t>
            </a:r>
            <a:r>
              <a:rPr lang="de-DE"/>
              <a:t> </a:t>
            </a:r>
            <a:r>
              <a:rPr lang="de-DE" err="1"/>
              <a:t>ut</a:t>
            </a:r>
            <a:r>
              <a:rPr lang="de-DE"/>
              <a:t> </a:t>
            </a:r>
            <a:r>
              <a:rPr lang="de-DE" err="1"/>
              <a:t>labore</a:t>
            </a:r>
            <a:r>
              <a:rPr lang="de-DE"/>
              <a:t> et </a:t>
            </a:r>
            <a:r>
              <a:rPr lang="de-DE" err="1"/>
              <a:t>dolore</a:t>
            </a:r>
            <a:r>
              <a:rPr lang="de-DE"/>
              <a:t> magna </a:t>
            </a:r>
            <a:r>
              <a:rPr lang="de-DE" err="1"/>
              <a:t>aliquyam</a:t>
            </a:r>
            <a:r>
              <a:rPr lang="de-DE"/>
              <a:t> erat, sed </a:t>
            </a:r>
            <a:r>
              <a:rPr lang="de-DE" err="1"/>
              <a:t>diam</a:t>
            </a:r>
            <a:r>
              <a:rPr lang="de-DE"/>
              <a:t> </a:t>
            </a:r>
            <a:r>
              <a:rPr lang="de-DE" err="1"/>
              <a:t>voluptua</a:t>
            </a:r>
            <a:r>
              <a:rPr lang="de-DE"/>
              <a:t>. At </a:t>
            </a:r>
            <a:r>
              <a:rPr lang="de-DE" err="1"/>
              <a:t>vero</a:t>
            </a:r>
            <a:r>
              <a:rPr lang="de-DE"/>
              <a:t> </a:t>
            </a:r>
            <a:r>
              <a:rPr lang="de-DE" err="1"/>
              <a:t>eos</a:t>
            </a:r>
            <a:r>
              <a:rPr lang="de-DE"/>
              <a:t> et </a:t>
            </a:r>
            <a:r>
              <a:rPr lang="de-DE" err="1"/>
              <a:t>accusam</a:t>
            </a:r>
            <a:r>
              <a:rPr lang="de-DE"/>
              <a:t> et </a:t>
            </a:r>
            <a:r>
              <a:rPr lang="de-DE" err="1"/>
              <a:t>justo</a:t>
            </a:r>
            <a:r>
              <a:rPr lang="de-DE"/>
              <a:t> </a:t>
            </a:r>
            <a:r>
              <a:rPr lang="de-DE" err="1"/>
              <a:t>duo</a:t>
            </a:r>
            <a:r>
              <a:rPr lang="de-DE"/>
              <a:t> </a:t>
            </a:r>
            <a:r>
              <a:rPr lang="de-DE" err="1"/>
              <a:t>dolores</a:t>
            </a:r>
            <a:r>
              <a:rPr lang="de-DE"/>
              <a:t> et </a:t>
            </a:r>
            <a:r>
              <a:rPr lang="de-DE" err="1"/>
              <a:t>ea</a:t>
            </a:r>
            <a:r>
              <a:rPr lang="de-DE"/>
              <a:t> </a:t>
            </a:r>
            <a:r>
              <a:rPr lang="de-DE" err="1"/>
              <a:t>rebum</a:t>
            </a:r>
            <a:r>
              <a:rPr lang="de-DE"/>
              <a:t>. Stet </a:t>
            </a:r>
            <a:r>
              <a:rPr lang="de-DE" err="1"/>
              <a:t>clita</a:t>
            </a:r>
            <a:r>
              <a:rPr lang="de-DE"/>
              <a:t> </a:t>
            </a:r>
            <a:r>
              <a:rPr lang="de-DE" err="1"/>
              <a:t>kasd</a:t>
            </a:r>
            <a:r>
              <a:rPr lang="de-DE"/>
              <a:t> </a:t>
            </a:r>
            <a:r>
              <a:rPr lang="de-DE" err="1"/>
              <a:t>gubergren</a:t>
            </a:r>
            <a:r>
              <a:rPr lang="de-DE"/>
              <a:t>, </a:t>
            </a:r>
            <a:r>
              <a:rPr lang="de-DE" err="1"/>
              <a:t>no</a:t>
            </a:r>
            <a:r>
              <a:rPr lang="de-DE"/>
              <a:t> </a:t>
            </a:r>
            <a:r>
              <a:rPr lang="de-DE" err="1"/>
              <a:t>sea</a:t>
            </a:r>
            <a:r>
              <a:rPr lang="de-DE"/>
              <a:t> </a:t>
            </a:r>
            <a:r>
              <a:rPr lang="de-DE" err="1"/>
              <a:t>takimata</a:t>
            </a:r>
            <a:r>
              <a:rPr lang="de-DE"/>
              <a:t> sanctus </a:t>
            </a:r>
            <a:r>
              <a:rPr lang="de-DE" err="1"/>
              <a:t>est</a:t>
            </a:r>
            <a:r>
              <a:rPr lang="de-DE"/>
              <a:t> </a:t>
            </a:r>
            <a:r>
              <a:rPr lang="de-DE" err="1"/>
              <a:t>Lorem</a:t>
            </a:r>
            <a:r>
              <a:rPr lang="de-DE"/>
              <a:t> </a:t>
            </a:r>
            <a:r>
              <a:rPr lang="de-DE" err="1"/>
              <a:t>ipsum</a:t>
            </a:r>
            <a:r>
              <a:rPr lang="de-DE"/>
              <a:t> </a:t>
            </a:r>
            <a:r>
              <a:rPr lang="de-DE" err="1"/>
              <a:t>dolor</a:t>
            </a:r>
            <a:r>
              <a:rPr lang="de-DE"/>
              <a:t> </a:t>
            </a:r>
            <a:r>
              <a:rPr lang="de-DE" err="1"/>
              <a:t>sit</a:t>
            </a:r>
            <a:r>
              <a:rPr lang="de-DE"/>
              <a:t> </a:t>
            </a:r>
            <a:r>
              <a:rPr lang="de-DE" err="1"/>
              <a:t>amet</a:t>
            </a:r>
            <a:r>
              <a:rPr lang="de-DE"/>
              <a:t>. </a:t>
            </a:r>
          </a:p>
        </p:txBody>
      </p:sp>
      <p:sp>
        <p:nvSpPr>
          <p:cNvPr id="17" name="Titel 1">
            <a:extLst>
              <a:ext uri="{FF2B5EF4-FFF2-40B4-BE49-F238E27FC236}">
                <a16:creationId xmlns:a16="http://schemas.microsoft.com/office/drawing/2014/main" id="{C055EC47-4A47-5E45-C38F-1F837E616BFA}"/>
              </a:ext>
            </a:extLst>
          </p:cNvPr>
          <p:cNvSpPr>
            <a:spLocks noGrp="1"/>
          </p:cNvSpPr>
          <p:nvPr>
            <p:ph type="title" hasCustomPrompt="1"/>
          </p:nvPr>
        </p:nvSpPr>
        <p:spPr>
          <a:xfrm>
            <a:off x="809172" y="1026651"/>
            <a:ext cx="5148716" cy="480131"/>
          </a:xfrm>
        </p:spPr>
        <p:txBody>
          <a:bodyPr wrap="square" anchor="t">
            <a:spAutoFit/>
          </a:bodyPr>
          <a:lstStyle>
            <a:lvl1pPr>
              <a:defRPr sz="2800"/>
            </a:lvl1pPr>
          </a:lstStyle>
          <a:p>
            <a:r>
              <a:rPr lang="de-DE"/>
              <a:t>Title </a:t>
            </a:r>
            <a:r>
              <a:rPr lang="de-DE" err="1"/>
              <a:t>goes</a:t>
            </a:r>
            <a:r>
              <a:rPr lang="de-DE"/>
              <a:t> </a:t>
            </a:r>
            <a:r>
              <a:rPr lang="de-DE" err="1"/>
              <a:t>here</a:t>
            </a:r>
            <a:endParaRPr lang="de-CH"/>
          </a:p>
        </p:txBody>
      </p:sp>
      <p:sp>
        <p:nvSpPr>
          <p:cNvPr id="6" name="Textplatzhalter 18">
            <a:extLst>
              <a:ext uri="{FF2B5EF4-FFF2-40B4-BE49-F238E27FC236}">
                <a16:creationId xmlns:a16="http://schemas.microsoft.com/office/drawing/2014/main" id="{7E52AB5C-7D50-CED5-A4DF-75D16E2D58D3}"/>
              </a:ext>
            </a:extLst>
          </p:cNvPr>
          <p:cNvSpPr>
            <a:spLocks noGrp="1"/>
          </p:cNvSpPr>
          <p:nvPr>
            <p:ph type="body" sz="quarter" idx="15" hasCustomPrompt="1"/>
          </p:nvPr>
        </p:nvSpPr>
        <p:spPr>
          <a:xfrm>
            <a:off x="809171" y="1528948"/>
            <a:ext cx="5148717" cy="365125"/>
          </a:xfrm>
        </p:spPr>
        <p:txBody>
          <a:bodyPr>
            <a:normAutofit/>
          </a:bodyPr>
          <a:lstStyle>
            <a:lvl1pPr marL="0" indent="0">
              <a:buNone/>
              <a:defRPr lang="de-CH" sz="1600" b="1" i="0" kern="1200" dirty="0">
                <a:solidFill>
                  <a:schemeClr val="accent1"/>
                </a:solidFill>
                <a:latin typeface="Readex Pro SemiBold" pitchFamily="2" charset="-78"/>
                <a:ea typeface="+mn-ea"/>
                <a:cs typeface="Readex Pro SemiBold" pitchFamily="2" charset="-78"/>
              </a:defRPr>
            </a:lvl1pPr>
          </a:lstStyle>
          <a:p>
            <a:pPr lvl="0"/>
            <a:r>
              <a:rPr lang="de-CH" err="1"/>
              <a:t>Subtitle</a:t>
            </a:r>
            <a:r>
              <a:rPr lang="de-CH"/>
              <a:t> </a:t>
            </a:r>
            <a:r>
              <a:rPr lang="de-CH" err="1"/>
              <a:t>goes</a:t>
            </a:r>
            <a:r>
              <a:rPr lang="de-CH"/>
              <a:t> </a:t>
            </a:r>
            <a:r>
              <a:rPr lang="de-CH" err="1"/>
              <a:t>here</a:t>
            </a:r>
            <a:endParaRPr lang="de-CH"/>
          </a:p>
        </p:txBody>
      </p:sp>
    </p:spTree>
    <p:extLst>
      <p:ext uri="{BB962C8B-B14F-4D97-AF65-F5344CB8AC3E}">
        <p14:creationId xmlns:p14="http://schemas.microsoft.com/office/powerpoint/2010/main" val="3336473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ulletpoints und Bild rechts">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4DC61B32-B732-1E48-7917-31ED90A6515F}"/>
              </a:ext>
            </a:extLst>
          </p:cNvPr>
          <p:cNvSpPr>
            <a:spLocks noGrp="1"/>
          </p:cNvSpPr>
          <p:nvPr>
            <p:ph type="ftr" sz="quarter" idx="11"/>
          </p:nvPr>
        </p:nvSpPr>
        <p:spPr>
          <a:xfrm>
            <a:off x="357415" y="6188299"/>
            <a:ext cx="4114800" cy="365125"/>
          </a:xfrm>
        </p:spPr>
        <p:txBody>
          <a:bodyPr/>
          <a:lstStyle>
            <a:lvl1pPr algn="l">
              <a:defRPr sz="1100" b="0" i="0">
                <a:solidFill>
                  <a:schemeClr val="tx1"/>
                </a:solidFill>
                <a:latin typeface="Readex Pro Light" pitchFamily="2" charset="-78"/>
                <a:cs typeface="Readex Pro Light" pitchFamily="2" charset="-78"/>
              </a:defRPr>
            </a:lvl1pPr>
          </a:lstStyle>
          <a:p>
            <a:r>
              <a:rPr lang="de-CH"/>
              <a:t>Zugerland Verkehrsbetriebe</a:t>
            </a:r>
          </a:p>
        </p:txBody>
      </p:sp>
      <p:sp>
        <p:nvSpPr>
          <p:cNvPr id="4" name="Bildplatzhalter 3">
            <a:extLst>
              <a:ext uri="{FF2B5EF4-FFF2-40B4-BE49-F238E27FC236}">
                <a16:creationId xmlns:a16="http://schemas.microsoft.com/office/drawing/2014/main" id="{752AE371-C5DE-216E-384B-059313D9D0F1}"/>
              </a:ext>
            </a:extLst>
          </p:cNvPr>
          <p:cNvSpPr>
            <a:spLocks noGrp="1"/>
          </p:cNvSpPr>
          <p:nvPr>
            <p:ph type="pic" sz="quarter" idx="18"/>
          </p:nvPr>
        </p:nvSpPr>
        <p:spPr>
          <a:xfrm>
            <a:off x="6538823" y="0"/>
            <a:ext cx="5637188" cy="6858000"/>
          </a:xfrm>
          <a:pattFill prst="pct5">
            <a:fgClr>
              <a:schemeClr val="accent1"/>
            </a:fgClr>
            <a:bgClr>
              <a:schemeClr val="bg1"/>
            </a:bgClr>
          </a:pattFill>
        </p:spPr>
        <p:txBody>
          <a:bodyPr/>
          <a:lstStyle/>
          <a:p>
            <a:endParaRPr lang="de-CH"/>
          </a:p>
        </p:txBody>
      </p:sp>
      <p:sp>
        <p:nvSpPr>
          <p:cNvPr id="11" name="Textplatzhalter 4">
            <a:extLst>
              <a:ext uri="{FF2B5EF4-FFF2-40B4-BE49-F238E27FC236}">
                <a16:creationId xmlns:a16="http://schemas.microsoft.com/office/drawing/2014/main" id="{CE1CD48E-84CC-B54C-C81F-70CE0D90225C}"/>
              </a:ext>
            </a:extLst>
          </p:cNvPr>
          <p:cNvSpPr>
            <a:spLocks noGrp="1"/>
          </p:cNvSpPr>
          <p:nvPr>
            <p:ph type="body" sz="quarter" idx="17" hasCustomPrompt="1"/>
          </p:nvPr>
        </p:nvSpPr>
        <p:spPr>
          <a:xfrm>
            <a:off x="809172" y="2039006"/>
            <a:ext cx="5148716" cy="3306771"/>
          </a:xfrm>
        </p:spPr>
        <p:txBody>
          <a:bodyPr>
            <a:noAutofit/>
          </a:bodyPr>
          <a:lstStyle>
            <a:lvl1pPr marL="171450" indent="-171450">
              <a:lnSpc>
                <a:spcPct val="120000"/>
              </a:lnSpc>
              <a:buClr>
                <a:schemeClr val="accent1"/>
              </a:buClr>
              <a:buSzPct val="130000"/>
              <a:buFont typeface="Arial" panose="020B0604020202020204" pitchFamily="34" charset="0"/>
              <a:buChar char="•"/>
              <a:defRPr sz="2000" b="0" i="0">
                <a:solidFill>
                  <a:schemeClr val="tx1"/>
                </a:solidFill>
                <a:latin typeface="Readex Pro Light" pitchFamily="2" charset="-78"/>
                <a:cs typeface="Readex Pro Light" pitchFamily="2" charset="-78"/>
              </a:defRPr>
            </a:lvl1pPr>
          </a:lstStyle>
          <a:p>
            <a:r>
              <a:rPr lang="de-DE" err="1"/>
              <a:t>Lorem</a:t>
            </a:r>
            <a:r>
              <a:rPr lang="de-DE"/>
              <a:t> </a:t>
            </a:r>
            <a:r>
              <a:rPr lang="de-DE" err="1"/>
              <a:t>ipsum</a:t>
            </a:r>
            <a:r>
              <a:rPr lang="de-DE"/>
              <a:t> </a:t>
            </a:r>
            <a:r>
              <a:rPr lang="de-DE" err="1"/>
              <a:t>dolor</a:t>
            </a:r>
            <a:r>
              <a:rPr lang="de-DE"/>
              <a:t> </a:t>
            </a:r>
            <a:r>
              <a:rPr lang="de-DE" err="1"/>
              <a:t>sit</a:t>
            </a:r>
            <a:r>
              <a:rPr lang="de-DE"/>
              <a:t> </a:t>
            </a:r>
            <a:r>
              <a:rPr lang="de-DE" err="1"/>
              <a:t>amet</a:t>
            </a:r>
            <a:r>
              <a:rPr lang="de-DE"/>
              <a:t>, </a:t>
            </a:r>
            <a:r>
              <a:rPr lang="de-DE" err="1"/>
              <a:t>consetetur</a:t>
            </a:r>
            <a:r>
              <a:rPr lang="de-DE"/>
              <a:t> </a:t>
            </a:r>
            <a:r>
              <a:rPr lang="de-DE" err="1"/>
              <a:t>sadipscing</a:t>
            </a:r>
            <a:r>
              <a:rPr lang="de-DE"/>
              <a:t> </a:t>
            </a:r>
            <a:r>
              <a:rPr lang="de-DE" err="1"/>
              <a:t>elitr</a:t>
            </a:r>
            <a:r>
              <a:rPr lang="de-DE"/>
              <a:t>, sed </a:t>
            </a:r>
            <a:r>
              <a:rPr lang="de-DE" err="1"/>
              <a:t>diam</a:t>
            </a:r>
            <a:r>
              <a:rPr lang="de-DE"/>
              <a:t> </a:t>
            </a:r>
            <a:r>
              <a:rPr lang="de-DE" err="1"/>
              <a:t>nonumy</a:t>
            </a:r>
            <a:r>
              <a:rPr lang="de-DE"/>
              <a:t> </a:t>
            </a:r>
            <a:r>
              <a:rPr lang="de-DE" err="1"/>
              <a:t>eirmod</a:t>
            </a:r>
            <a:r>
              <a:rPr lang="de-DE"/>
              <a:t> </a:t>
            </a:r>
            <a:r>
              <a:rPr lang="de-DE" err="1"/>
              <a:t>tempor</a:t>
            </a:r>
            <a:r>
              <a:rPr lang="de-DE"/>
              <a:t> </a:t>
            </a:r>
            <a:r>
              <a:rPr lang="de-DE" err="1"/>
              <a:t>invidunt</a:t>
            </a:r>
            <a:r>
              <a:rPr lang="de-DE"/>
              <a:t> </a:t>
            </a:r>
            <a:r>
              <a:rPr lang="de-DE" err="1"/>
              <a:t>ut</a:t>
            </a:r>
            <a:r>
              <a:rPr lang="de-DE"/>
              <a:t> </a:t>
            </a:r>
            <a:r>
              <a:rPr lang="de-DE" err="1"/>
              <a:t>labore</a:t>
            </a:r>
            <a:r>
              <a:rPr lang="de-DE"/>
              <a:t> et </a:t>
            </a:r>
          </a:p>
          <a:p>
            <a:r>
              <a:rPr lang="de-DE" err="1"/>
              <a:t>dolore</a:t>
            </a:r>
            <a:r>
              <a:rPr lang="de-DE"/>
              <a:t> magna </a:t>
            </a:r>
            <a:r>
              <a:rPr lang="de-DE" err="1"/>
              <a:t>aliquyam</a:t>
            </a:r>
            <a:r>
              <a:rPr lang="de-DE"/>
              <a:t> erat, sed </a:t>
            </a:r>
            <a:r>
              <a:rPr lang="de-DE" err="1"/>
              <a:t>diam</a:t>
            </a:r>
            <a:r>
              <a:rPr lang="de-DE"/>
              <a:t> </a:t>
            </a:r>
            <a:r>
              <a:rPr lang="de-DE" err="1"/>
              <a:t>voluptua</a:t>
            </a:r>
            <a:r>
              <a:rPr lang="de-DE"/>
              <a:t>. At </a:t>
            </a:r>
            <a:r>
              <a:rPr lang="de-DE" err="1"/>
              <a:t>vero</a:t>
            </a:r>
            <a:r>
              <a:rPr lang="de-DE"/>
              <a:t> </a:t>
            </a:r>
            <a:r>
              <a:rPr lang="de-DE" err="1"/>
              <a:t>eos</a:t>
            </a:r>
            <a:r>
              <a:rPr lang="de-DE"/>
              <a:t> et </a:t>
            </a:r>
            <a:r>
              <a:rPr lang="de-DE" err="1"/>
              <a:t>accusam</a:t>
            </a:r>
            <a:r>
              <a:rPr lang="de-DE"/>
              <a:t> et </a:t>
            </a:r>
            <a:r>
              <a:rPr lang="de-DE" err="1"/>
              <a:t>justo</a:t>
            </a:r>
            <a:r>
              <a:rPr lang="de-DE"/>
              <a:t> </a:t>
            </a:r>
            <a:r>
              <a:rPr lang="de-DE" err="1"/>
              <a:t>duo</a:t>
            </a:r>
            <a:r>
              <a:rPr lang="de-DE"/>
              <a:t> </a:t>
            </a:r>
            <a:r>
              <a:rPr lang="de-DE" err="1"/>
              <a:t>dolores</a:t>
            </a:r>
            <a:r>
              <a:rPr lang="de-DE"/>
              <a:t> et </a:t>
            </a:r>
            <a:r>
              <a:rPr lang="de-DE" err="1"/>
              <a:t>ea</a:t>
            </a:r>
            <a:r>
              <a:rPr lang="de-DE"/>
              <a:t> </a:t>
            </a:r>
            <a:r>
              <a:rPr lang="de-DE" err="1"/>
              <a:t>rebum</a:t>
            </a:r>
            <a:r>
              <a:rPr lang="de-DE"/>
              <a:t>. Stet </a:t>
            </a:r>
            <a:r>
              <a:rPr lang="de-DE" err="1"/>
              <a:t>clita</a:t>
            </a:r>
            <a:r>
              <a:rPr lang="de-DE"/>
              <a:t> </a:t>
            </a:r>
            <a:r>
              <a:rPr lang="de-DE" err="1"/>
              <a:t>kasd</a:t>
            </a:r>
            <a:r>
              <a:rPr lang="de-DE"/>
              <a:t> </a:t>
            </a:r>
            <a:r>
              <a:rPr lang="de-DE" err="1"/>
              <a:t>gubergren</a:t>
            </a:r>
            <a:r>
              <a:rPr lang="de-DE"/>
              <a:t>, </a:t>
            </a:r>
            <a:r>
              <a:rPr lang="de-DE" err="1"/>
              <a:t>no</a:t>
            </a:r>
            <a:r>
              <a:rPr lang="de-DE"/>
              <a:t> </a:t>
            </a:r>
            <a:r>
              <a:rPr lang="de-DE" err="1"/>
              <a:t>sea</a:t>
            </a:r>
            <a:r>
              <a:rPr lang="de-DE"/>
              <a:t> </a:t>
            </a:r>
            <a:r>
              <a:rPr lang="de-DE" err="1"/>
              <a:t>takimata</a:t>
            </a:r>
            <a:r>
              <a:rPr lang="de-DE"/>
              <a:t> sanctus </a:t>
            </a:r>
            <a:r>
              <a:rPr lang="de-DE" err="1"/>
              <a:t>est</a:t>
            </a:r>
            <a:endParaRPr lang="de-DE"/>
          </a:p>
        </p:txBody>
      </p:sp>
      <p:sp>
        <p:nvSpPr>
          <p:cNvPr id="3" name="Titel 1">
            <a:extLst>
              <a:ext uri="{FF2B5EF4-FFF2-40B4-BE49-F238E27FC236}">
                <a16:creationId xmlns:a16="http://schemas.microsoft.com/office/drawing/2014/main" id="{CE9BB7CA-C471-CCB8-3A60-3DF4D02715FF}"/>
              </a:ext>
            </a:extLst>
          </p:cNvPr>
          <p:cNvSpPr>
            <a:spLocks noGrp="1"/>
          </p:cNvSpPr>
          <p:nvPr>
            <p:ph type="title" hasCustomPrompt="1"/>
          </p:nvPr>
        </p:nvSpPr>
        <p:spPr>
          <a:xfrm>
            <a:off x="809172" y="1026651"/>
            <a:ext cx="5148716" cy="480131"/>
          </a:xfrm>
        </p:spPr>
        <p:txBody>
          <a:bodyPr wrap="square" anchor="t">
            <a:spAutoFit/>
          </a:bodyPr>
          <a:lstStyle>
            <a:lvl1pPr>
              <a:defRPr sz="2800"/>
            </a:lvl1pPr>
          </a:lstStyle>
          <a:p>
            <a:r>
              <a:rPr lang="de-DE"/>
              <a:t>Title </a:t>
            </a:r>
            <a:r>
              <a:rPr lang="de-DE" err="1"/>
              <a:t>goes</a:t>
            </a:r>
            <a:r>
              <a:rPr lang="de-DE"/>
              <a:t> </a:t>
            </a:r>
            <a:r>
              <a:rPr lang="de-DE" err="1"/>
              <a:t>here</a:t>
            </a:r>
            <a:endParaRPr lang="de-CH"/>
          </a:p>
        </p:txBody>
      </p:sp>
      <p:sp>
        <p:nvSpPr>
          <p:cNvPr id="7" name="Textplatzhalter 18">
            <a:extLst>
              <a:ext uri="{FF2B5EF4-FFF2-40B4-BE49-F238E27FC236}">
                <a16:creationId xmlns:a16="http://schemas.microsoft.com/office/drawing/2014/main" id="{CC0B371C-E32E-A423-E445-59BD58306308}"/>
              </a:ext>
            </a:extLst>
          </p:cNvPr>
          <p:cNvSpPr>
            <a:spLocks noGrp="1"/>
          </p:cNvSpPr>
          <p:nvPr>
            <p:ph type="body" sz="quarter" idx="15" hasCustomPrompt="1"/>
          </p:nvPr>
        </p:nvSpPr>
        <p:spPr>
          <a:xfrm>
            <a:off x="809171" y="1528948"/>
            <a:ext cx="5148717" cy="365125"/>
          </a:xfrm>
        </p:spPr>
        <p:txBody>
          <a:bodyPr>
            <a:normAutofit/>
          </a:bodyPr>
          <a:lstStyle>
            <a:lvl1pPr marL="0" indent="0">
              <a:buNone/>
              <a:defRPr lang="de-CH" sz="1600" b="1" i="0" kern="1200" dirty="0">
                <a:solidFill>
                  <a:schemeClr val="accent1"/>
                </a:solidFill>
                <a:latin typeface="Readex Pro SemiBold" pitchFamily="2" charset="-78"/>
                <a:ea typeface="+mn-ea"/>
                <a:cs typeface="Readex Pro SemiBold" pitchFamily="2" charset="-78"/>
              </a:defRPr>
            </a:lvl1pPr>
          </a:lstStyle>
          <a:p>
            <a:pPr lvl="0"/>
            <a:r>
              <a:rPr lang="de-CH" err="1"/>
              <a:t>Subtitle</a:t>
            </a:r>
            <a:r>
              <a:rPr lang="de-CH"/>
              <a:t> </a:t>
            </a:r>
            <a:r>
              <a:rPr lang="de-CH" err="1"/>
              <a:t>goes</a:t>
            </a:r>
            <a:r>
              <a:rPr lang="de-CH"/>
              <a:t> </a:t>
            </a:r>
            <a:r>
              <a:rPr lang="de-CH" err="1"/>
              <a:t>here</a:t>
            </a:r>
            <a:endParaRPr lang="de-CH"/>
          </a:p>
        </p:txBody>
      </p:sp>
    </p:spTree>
    <p:extLst>
      <p:ext uri="{BB962C8B-B14F-4D97-AF65-F5344CB8AC3E}">
        <p14:creationId xmlns:p14="http://schemas.microsoft.com/office/powerpoint/2010/main" val="34063339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und Bild links">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752AE371-C5DE-216E-384B-059313D9D0F1}"/>
              </a:ext>
            </a:extLst>
          </p:cNvPr>
          <p:cNvSpPr>
            <a:spLocks noGrp="1"/>
          </p:cNvSpPr>
          <p:nvPr>
            <p:ph type="pic" sz="quarter" idx="18"/>
          </p:nvPr>
        </p:nvSpPr>
        <p:spPr>
          <a:xfrm>
            <a:off x="0" y="0"/>
            <a:ext cx="5637188" cy="6858000"/>
          </a:xfrm>
          <a:pattFill prst="pct5">
            <a:fgClr>
              <a:schemeClr val="accent1"/>
            </a:fgClr>
            <a:bgClr>
              <a:schemeClr val="bg1"/>
            </a:bgClr>
          </a:pattFill>
        </p:spPr>
        <p:txBody>
          <a:bodyPr/>
          <a:lstStyle/>
          <a:p>
            <a:endParaRPr lang="de-CH"/>
          </a:p>
        </p:txBody>
      </p:sp>
      <p:sp>
        <p:nvSpPr>
          <p:cNvPr id="11" name="Textplatzhalter 4">
            <a:extLst>
              <a:ext uri="{FF2B5EF4-FFF2-40B4-BE49-F238E27FC236}">
                <a16:creationId xmlns:a16="http://schemas.microsoft.com/office/drawing/2014/main" id="{CE1CD48E-84CC-B54C-C81F-70CE0D90225C}"/>
              </a:ext>
            </a:extLst>
          </p:cNvPr>
          <p:cNvSpPr>
            <a:spLocks noGrp="1"/>
          </p:cNvSpPr>
          <p:nvPr>
            <p:ph type="body" sz="quarter" idx="17" hasCustomPrompt="1"/>
          </p:nvPr>
        </p:nvSpPr>
        <p:spPr>
          <a:xfrm>
            <a:off x="6096000" y="2039006"/>
            <a:ext cx="5148716" cy="3306771"/>
          </a:xfrm>
        </p:spPr>
        <p:txBody>
          <a:bodyPr>
            <a:noAutofit/>
          </a:bodyPr>
          <a:lstStyle>
            <a:lvl1pPr marL="0" indent="0">
              <a:lnSpc>
                <a:spcPct val="120000"/>
              </a:lnSpc>
              <a:buNone/>
              <a:defRPr sz="2000" b="0" i="0">
                <a:solidFill>
                  <a:schemeClr val="tx1"/>
                </a:solidFill>
                <a:latin typeface="Readex Pro Light" pitchFamily="2" charset="-78"/>
                <a:cs typeface="Readex Pro Light" pitchFamily="2" charset="-78"/>
              </a:defRPr>
            </a:lvl1pPr>
          </a:lstStyle>
          <a:p>
            <a:r>
              <a:rPr lang="de-DE" err="1"/>
              <a:t>Lorem</a:t>
            </a:r>
            <a:r>
              <a:rPr lang="de-DE"/>
              <a:t> </a:t>
            </a:r>
            <a:r>
              <a:rPr lang="de-DE" err="1"/>
              <a:t>ipsum</a:t>
            </a:r>
            <a:r>
              <a:rPr lang="de-DE"/>
              <a:t> </a:t>
            </a:r>
            <a:r>
              <a:rPr lang="de-DE" err="1"/>
              <a:t>dolor</a:t>
            </a:r>
            <a:r>
              <a:rPr lang="de-DE"/>
              <a:t> </a:t>
            </a:r>
            <a:r>
              <a:rPr lang="de-DE" err="1"/>
              <a:t>sit</a:t>
            </a:r>
            <a:r>
              <a:rPr lang="de-DE"/>
              <a:t> </a:t>
            </a:r>
            <a:r>
              <a:rPr lang="de-DE" err="1"/>
              <a:t>amet</a:t>
            </a:r>
            <a:r>
              <a:rPr lang="de-DE"/>
              <a:t>, </a:t>
            </a:r>
            <a:r>
              <a:rPr lang="de-DE" err="1"/>
              <a:t>consetetur</a:t>
            </a:r>
            <a:r>
              <a:rPr lang="de-DE"/>
              <a:t> </a:t>
            </a:r>
            <a:r>
              <a:rPr lang="de-DE" err="1"/>
              <a:t>sadipscing</a:t>
            </a:r>
            <a:r>
              <a:rPr lang="de-DE"/>
              <a:t> </a:t>
            </a:r>
            <a:r>
              <a:rPr lang="de-DE" err="1"/>
              <a:t>elitr</a:t>
            </a:r>
            <a:r>
              <a:rPr lang="de-DE"/>
              <a:t>, sed </a:t>
            </a:r>
            <a:r>
              <a:rPr lang="de-DE" err="1"/>
              <a:t>diam</a:t>
            </a:r>
            <a:r>
              <a:rPr lang="de-DE"/>
              <a:t> </a:t>
            </a:r>
            <a:r>
              <a:rPr lang="de-DE" err="1"/>
              <a:t>nonumy</a:t>
            </a:r>
            <a:r>
              <a:rPr lang="de-DE"/>
              <a:t> </a:t>
            </a:r>
            <a:r>
              <a:rPr lang="de-DE" err="1"/>
              <a:t>eirmod</a:t>
            </a:r>
            <a:r>
              <a:rPr lang="de-DE"/>
              <a:t> </a:t>
            </a:r>
            <a:r>
              <a:rPr lang="de-DE" err="1"/>
              <a:t>tempor</a:t>
            </a:r>
            <a:r>
              <a:rPr lang="de-DE"/>
              <a:t> </a:t>
            </a:r>
            <a:r>
              <a:rPr lang="de-DE" err="1"/>
              <a:t>invidunt</a:t>
            </a:r>
            <a:r>
              <a:rPr lang="de-DE"/>
              <a:t> </a:t>
            </a:r>
            <a:r>
              <a:rPr lang="de-DE" err="1"/>
              <a:t>ut</a:t>
            </a:r>
            <a:r>
              <a:rPr lang="de-DE"/>
              <a:t> </a:t>
            </a:r>
            <a:r>
              <a:rPr lang="de-DE" err="1"/>
              <a:t>labore</a:t>
            </a:r>
            <a:r>
              <a:rPr lang="de-DE"/>
              <a:t> et </a:t>
            </a:r>
            <a:r>
              <a:rPr lang="de-DE" err="1"/>
              <a:t>dolore</a:t>
            </a:r>
            <a:r>
              <a:rPr lang="de-DE"/>
              <a:t> magna </a:t>
            </a:r>
            <a:r>
              <a:rPr lang="de-DE" err="1"/>
              <a:t>aliquyam</a:t>
            </a:r>
            <a:r>
              <a:rPr lang="de-DE"/>
              <a:t> erat, sed </a:t>
            </a:r>
            <a:r>
              <a:rPr lang="de-DE" err="1"/>
              <a:t>diam</a:t>
            </a:r>
            <a:r>
              <a:rPr lang="de-DE"/>
              <a:t> </a:t>
            </a:r>
            <a:r>
              <a:rPr lang="de-DE" err="1"/>
              <a:t>voluptua</a:t>
            </a:r>
            <a:r>
              <a:rPr lang="de-DE"/>
              <a:t>. At </a:t>
            </a:r>
            <a:r>
              <a:rPr lang="de-DE" err="1"/>
              <a:t>vero</a:t>
            </a:r>
            <a:r>
              <a:rPr lang="de-DE"/>
              <a:t> </a:t>
            </a:r>
            <a:r>
              <a:rPr lang="de-DE" err="1"/>
              <a:t>eos</a:t>
            </a:r>
            <a:r>
              <a:rPr lang="de-DE"/>
              <a:t> et </a:t>
            </a:r>
            <a:r>
              <a:rPr lang="de-DE" err="1"/>
              <a:t>accusam</a:t>
            </a:r>
            <a:r>
              <a:rPr lang="de-DE"/>
              <a:t> et </a:t>
            </a:r>
            <a:r>
              <a:rPr lang="de-DE" err="1"/>
              <a:t>justo</a:t>
            </a:r>
            <a:r>
              <a:rPr lang="de-DE"/>
              <a:t> </a:t>
            </a:r>
            <a:r>
              <a:rPr lang="de-DE" err="1"/>
              <a:t>duo</a:t>
            </a:r>
            <a:r>
              <a:rPr lang="de-DE"/>
              <a:t> </a:t>
            </a:r>
            <a:r>
              <a:rPr lang="de-DE" err="1"/>
              <a:t>dolores</a:t>
            </a:r>
            <a:r>
              <a:rPr lang="de-DE"/>
              <a:t> et </a:t>
            </a:r>
            <a:r>
              <a:rPr lang="de-DE" err="1"/>
              <a:t>ea</a:t>
            </a:r>
            <a:r>
              <a:rPr lang="de-DE"/>
              <a:t> </a:t>
            </a:r>
            <a:r>
              <a:rPr lang="de-DE" err="1"/>
              <a:t>rebum</a:t>
            </a:r>
            <a:r>
              <a:rPr lang="de-DE"/>
              <a:t>. Stet </a:t>
            </a:r>
            <a:r>
              <a:rPr lang="de-DE" err="1"/>
              <a:t>clita</a:t>
            </a:r>
            <a:r>
              <a:rPr lang="de-DE"/>
              <a:t> </a:t>
            </a:r>
            <a:r>
              <a:rPr lang="de-DE" err="1"/>
              <a:t>kasd</a:t>
            </a:r>
            <a:r>
              <a:rPr lang="de-DE"/>
              <a:t> </a:t>
            </a:r>
            <a:r>
              <a:rPr lang="de-DE" err="1"/>
              <a:t>gubergren</a:t>
            </a:r>
            <a:r>
              <a:rPr lang="de-DE"/>
              <a:t>, </a:t>
            </a:r>
            <a:r>
              <a:rPr lang="de-DE" err="1"/>
              <a:t>no</a:t>
            </a:r>
            <a:r>
              <a:rPr lang="de-DE"/>
              <a:t> </a:t>
            </a:r>
            <a:r>
              <a:rPr lang="de-DE" err="1"/>
              <a:t>sea</a:t>
            </a:r>
            <a:r>
              <a:rPr lang="de-DE"/>
              <a:t> </a:t>
            </a:r>
            <a:r>
              <a:rPr lang="de-DE" err="1"/>
              <a:t>takimata</a:t>
            </a:r>
            <a:r>
              <a:rPr lang="de-DE"/>
              <a:t> sanctus </a:t>
            </a:r>
            <a:r>
              <a:rPr lang="de-DE" err="1"/>
              <a:t>est</a:t>
            </a:r>
            <a:r>
              <a:rPr lang="de-DE"/>
              <a:t> </a:t>
            </a:r>
            <a:r>
              <a:rPr lang="de-DE" err="1"/>
              <a:t>Lorem</a:t>
            </a:r>
            <a:r>
              <a:rPr lang="de-DE"/>
              <a:t> </a:t>
            </a:r>
            <a:r>
              <a:rPr lang="de-DE" err="1"/>
              <a:t>ipsum</a:t>
            </a:r>
            <a:r>
              <a:rPr lang="de-DE"/>
              <a:t> </a:t>
            </a:r>
            <a:r>
              <a:rPr lang="de-DE" err="1"/>
              <a:t>dolor</a:t>
            </a:r>
            <a:r>
              <a:rPr lang="de-DE"/>
              <a:t> </a:t>
            </a:r>
            <a:r>
              <a:rPr lang="de-DE" err="1"/>
              <a:t>sit</a:t>
            </a:r>
            <a:r>
              <a:rPr lang="de-DE"/>
              <a:t> </a:t>
            </a:r>
            <a:r>
              <a:rPr lang="de-DE" err="1"/>
              <a:t>amet</a:t>
            </a:r>
            <a:r>
              <a:rPr lang="de-DE"/>
              <a:t>. </a:t>
            </a:r>
          </a:p>
        </p:txBody>
      </p:sp>
      <p:sp>
        <p:nvSpPr>
          <p:cNvPr id="3" name="Foliennummernplatzhalter 5">
            <a:extLst>
              <a:ext uri="{FF2B5EF4-FFF2-40B4-BE49-F238E27FC236}">
                <a16:creationId xmlns:a16="http://schemas.microsoft.com/office/drawing/2014/main" id="{5742B1E3-E1D4-A065-6DC0-A65016F4CC29}"/>
              </a:ext>
            </a:extLst>
          </p:cNvPr>
          <p:cNvSpPr>
            <a:spLocks noGrp="1"/>
          </p:cNvSpPr>
          <p:nvPr>
            <p:ph type="sldNum" sz="quarter" idx="12"/>
          </p:nvPr>
        </p:nvSpPr>
        <p:spPr>
          <a:xfrm>
            <a:off x="9031514" y="6188299"/>
            <a:ext cx="2743200" cy="365125"/>
          </a:xfrm>
        </p:spPr>
        <p:txBody>
          <a:bodyPr/>
          <a:lstStyle>
            <a:lvl1pPr>
              <a:defRPr sz="1100" b="0" i="0">
                <a:solidFill>
                  <a:schemeClr val="tx1"/>
                </a:solidFill>
                <a:latin typeface="Readex Pro Light" pitchFamily="2" charset="-78"/>
                <a:cs typeface="Readex Pro Light" pitchFamily="2" charset="-78"/>
              </a:defRPr>
            </a:lvl1pPr>
          </a:lstStyle>
          <a:p>
            <a:fld id="{D1C0B78A-7ABF-1F48-8871-D0B87E4A6AEB}" type="slidenum">
              <a:rPr lang="de-CH" smtClean="0"/>
              <a:pPr/>
              <a:t>‹Nr.›</a:t>
            </a:fld>
            <a:endParaRPr lang="de-CH"/>
          </a:p>
        </p:txBody>
      </p:sp>
      <p:sp>
        <p:nvSpPr>
          <p:cNvPr id="13" name="Titel 1">
            <a:extLst>
              <a:ext uri="{FF2B5EF4-FFF2-40B4-BE49-F238E27FC236}">
                <a16:creationId xmlns:a16="http://schemas.microsoft.com/office/drawing/2014/main" id="{6F6A4CAD-2416-60B4-4529-5F8B960DE931}"/>
              </a:ext>
            </a:extLst>
          </p:cNvPr>
          <p:cNvSpPr>
            <a:spLocks noGrp="1"/>
          </p:cNvSpPr>
          <p:nvPr>
            <p:ph type="title" hasCustomPrompt="1"/>
          </p:nvPr>
        </p:nvSpPr>
        <p:spPr>
          <a:xfrm>
            <a:off x="6096000" y="1022368"/>
            <a:ext cx="5148716" cy="480131"/>
          </a:xfrm>
        </p:spPr>
        <p:txBody>
          <a:bodyPr wrap="square" anchor="t">
            <a:spAutoFit/>
          </a:bodyPr>
          <a:lstStyle>
            <a:lvl1pPr>
              <a:defRPr sz="2800"/>
            </a:lvl1pPr>
          </a:lstStyle>
          <a:p>
            <a:r>
              <a:rPr lang="de-DE"/>
              <a:t>Title </a:t>
            </a:r>
            <a:r>
              <a:rPr lang="de-DE" err="1"/>
              <a:t>goes</a:t>
            </a:r>
            <a:r>
              <a:rPr lang="de-DE"/>
              <a:t> </a:t>
            </a:r>
            <a:r>
              <a:rPr lang="de-DE" err="1"/>
              <a:t>here</a:t>
            </a:r>
            <a:endParaRPr lang="de-CH"/>
          </a:p>
        </p:txBody>
      </p:sp>
      <p:pic>
        <p:nvPicPr>
          <p:cNvPr id="14" name="Grafik 13">
            <a:extLst>
              <a:ext uri="{FF2B5EF4-FFF2-40B4-BE49-F238E27FC236}">
                <a16:creationId xmlns:a16="http://schemas.microsoft.com/office/drawing/2014/main" id="{9CE8EF1C-0275-8101-1369-CC947461EEC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29324" y="440817"/>
            <a:ext cx="1018746" cy="568800"/>
          </a:xfrm>
          <a:prstGeom prst="rect">
            <a:avLst/>
          </a:prstGeom>
        </p:spPr>
      </p:pic>
      <p:sp>
        <p:nvSpPr>
          <p:cNvPr id="6" name="Textplatzhalter 18">
            <a:extLst>
              <a:ext uri="{FF2B5EF4-FFF2-40B4-BE49-F238E27FC236}">
                <a16:creationId xmlns:a16="http://schemas.microsoft.com/office/drawing/2014/main" id="{A4C857D1-9FF5-E05D-C1FB-9C60CFDCDFBD}"/>
              </a:ext>
            </a:extLst>
          </p:cNvPr>
          <p:cNvSpPr>
            <a:spLocks noGrp="1"/>
          </p:cNvSpPr>
          <p:nvPr>
            <p:ph type="body" sz="quarter" idx="15" hasCustomPrompt="1"/>
          </p:nvPr>
        </p:nvSpPr>
        <p:spPr>
          <a:xfrm>
            <a:off x="6096000" y="1528948"/>
            <a:ext cx="5148717" cy="365125"/>
          </a:xfrm>
        </p:spPr>
        <p:txBody>
          <a:bodyPr>
            <a:normAutofit/>
          </a:bodyPr>
          <a:lstStyle>
            <a:lvl1pPr marL="0" indent="0">
              <a:buNone/>
              <a:defRPr lang="de-CH" sz="1600" b="1" i="0" kern="1200" dirty="0">
                <a:solidFill>
                  <a:schemeClr val="accent1"/>
                </a:solidFill>
                <a:latin typeface="Readex Pro SemiBold" pitchFamily="2" charset="-78"/>
                <a:ea typeface="+mn-ea"/>
                <a:cs typeface="Readex Pro SemiBold" pitchFamily="2" charset="-78"/>
              </a:defRPr>
            </a:lvl1pPr>
          </a:lstStyle>
          <a:p>
            <a:pPr lvl="0"/>
            <a:r>
              <a:rPr lang="de-CH" err="1"/>
              <a:t>Subtitle</a:t>
            </a:r>
            <a:r>
              <a:rPr lang="de-CH"/>
              <a:t> </a:t>
            </a:r>
            <a:r>
              <a:rPr lang="de-CH" err="1"/>
              <a:t>goes</a:t>
            </a:r>
            <a:r>
              <a:rPr lang="de-CH"/>
              <a:t> </a:t>
            </a:r>
            <a:r>
              <a:rPr lang="de-CH" err="1"/>
              <a:t>here</a:t>
            </a:r>
            <a:endParaRPr lang="de-CH"/>
          </a:p>
        </p:txBody>
      </p:sp>
    </p:spTree>
    <p:extLst>
      <p:ext uri="{BB962C8B-B14F-4D97-AF65-F5344CB8AC3E}">
        <p14:creationId xmlns:p14="http://schemas.microsoft.com/office/powerpoint/2010/main" val="41483022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ulletpoints und Bild links">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752AE371-C5DE-216E-384B-059313D9D0F1}"/>
              </a:ext>
            </a:extLst>
          </p:cNvPr>
          <p:cNvSpPr>
            <a:spLocks noGrp="1"/>
          </p:cNvSpPr>
          <p:nvPr>
            <p:ph type="pic" sz="quarter" idx="18"/>
          </p:nvPr>
        </p:nvSpPr>
        <p:spPr>
          <a:xfrm>
            <a:off x="0" y="0"/>
            <a:ext cx="5637188" cy="6858000"/>
          </a:xfrm>
          <a:pattFill prst="pct5">
            <a:fgClr>
              <a:schemeClr val="accent1"/>
            </a:fgClr>
            <a:bgClr>
              <a:schemeClr val="bg1"/>
            </a:bgClr>
          </a:pattFill>
        </p:spPr>
        <p:txBody>
          <a:bodyPr/>
          <a:lstStyle/>
          <a:p>
            <a:endParaRPr lang="de-CH"/>
          </a:p>
        </p:txBody>
      </p:sp>
      <p:sp>
        <p:nvSpPr>
          <p:cNvPr id="3" name="Foliennummernplatzhalter 5">
            <a:extLst>
              <a:ext uri="{FF2B5EF4-FFF2-40B4-BE49-F238E27FC236}">
                <a16:creationId xmlns:a16="http://schemas.microsoft.com/office/drawing/2014/main" id="{5742B1E3-E1D4-A065-6DC0-A65016F4CC29}"/>
              </a:ext>
            </a:extLst>
          </p:cNvPr>
          <p:cNvSpPr>
            <a:spLocks noGrp="1"/>
          </p:cNvSpPr>
          <p:nvPr>
            <p:ph type="sldNum" sz="quarter" idx="12"/>
          </p:nvPr>
        </p:nvSpPr>
        <p:spPr>
          <a:xfrm>
            <a:off x="9031514" y="6188299"/>
            <a:ext cx="2743200" cy="365125"/>
          </a:xfrm>
        </p:spPr>
        <p:txBody>
          <a:bodyPr/>
          <a:lstStyle>
            <a:lvl1pPr>
              <a:defRPr sz="1100" b="0" i="0">
                <a:solidFill>
                  <a:schemeClr val="tx1"/>
                </a:solidFill>
                <a:latin typeface="Readex Pro Light" pitchFamily="2" charset="-78"/>
                <a:cs typeface="Readex Pro Light" pitchFamily="2" charset="-78"/>
              </a:defRPr>
            </a:lvl1pPr>
          </a:lstStyle>
          <a:p>
            <a:fld id="{D1C0B78A-7ABF-1F48-8871-D0B87E4A6AEB}" type="slidenum">
              <a:rPr lang="de-CH" smtClean="0"/>
              <a:pPr/>
              <a:t>‹Nr.›</a:t>
            </a:fld>
            <a:endParaRPr lang="de-CH"/>
          </a:p>
        </p:txBody>
      </p:sp>
      <p:sp>
        <p:nvSpPr>
          <p:cNvPr id="7" name="Textplatzhalter 4">
            <a:extLst>
              <a:ext uri="{FF2B5EF4-FFF2-40B4-BE49-F238E27FC236}">
                <a16:creationId xmlns:a16="http://schemas.microsoft.com/office/drawing/2014/main" id="{9CFA7522-F352-AC82-6626-C33BFADB6BD2}"/>
              </a:ext>
            </a:extLst>
          </p:cNvPr>
          <p:cNvSpPr>
            <a:spLocks noGrp="1"/>
          </p:cNvSpPr>
          <p:nvPr>
            <p:ph type="body" sz="quarter" idx="19" hasCustomPrompt="1"/>
          </p:nvPr>
        </p:nvSpPr>
        <p:spPr>
          <a:xfrm>
            <a:off x="6096000" y="2039006"/>
            <a:ext cx="5148716" cy="3306771"/>
          </a:xfrm>
        </p:spPr>
        <p:txBody>
          <a:bodyPr>
            <a:noAutofit/>
          </a:bodyPr>
          <a:lstStyle>
            <a:lvl1pPr marL="171450" indent="-171450">
              <a:lnSpc>
                <a:spcPct val="120000"/>
              </a:lnSpc>
              <a:buClr>
                <a:schemeClr val="accent1"/>
              </a:buClr>
              <a:buSzPct val="130000"/>
              <a:buFont typeface="Arial" panose="020B0604020202020204" pitchFamily="34" charset="0"/>
              <a:buChar char="•"/>
              <a:defRPr sz="2000" b="0" i="0">
                <a:solidFill>
                  <a:schemeClr val="tx1"/>
                </a:solidFill>
                <a:latin typeface="Readex Pro Light" pitchFamily="2" charset="-78"/>
                <a:cs typeface="Readex Pro Light" pitchFamily="2" charset="-78"/>
              </a:defRPr>
            </a:lvl1pPr>
          </a:lstStyle>
          <a:p>
            <a:r>
              <a:rPr lang="de-DE" err="1"/>
              <a:t>Lorem</a:t>
            </a:r>
            <a:r>
              <a:rPr lang="de-DE"/>
              <a:t> </a:t>
            </a:r>
            <a:r>
              <a:rPr lang="de-DE" err="1"/>
              <a:t>ipsum</a:t>
            </a:r>
            <a:r>
              <a:rPr lang="de-DE"/>
              <a:t> </a:t>
            </a:r>
            <a:r>
              <a:rPr lang="de-DE" err="1"/>
              <a:t>dolor</a:t>
            </a:r>
            <a:r>
              <a:rPr lang="de-DE"/>
              <a:t> </a:t>
            </a:r>
            <a:r>
              <a:rPr lang="de-DE" err="1"/>
              <a:t>sit</a:t>
            </a:r>
            <a:r>
              <a:rPr lang="de-DE"/>
              <a:t> </a:t>
            </a:r>
            <a:r>
              <a:rPr lang="de-DE" err="1"/>
              <a:t>amet</a:t>
            </a:r>
            <a:r>
              <a:rPr lang="de-DE"/>
              <a:t>, </a:t>
            </a:r>
            <a:r>
              <a:rPr lang="de-DE" err="1"/>
              <a:t>consetetur</a:t>
            </a:r>
            <a:r>
              <a:rPr lang="de-DE"/>
              <a:t> </a:t>
            </a:r>
            <a:r>
              <a:rPr lang="de-DE" err="1"/>
              <a:t>sadipscing</a:t>
            </a:r>
            <a:r>
              <a:rPr lang="de-DE"/>
              <a:t> </a:t>
            </a:r>
            <a:r>
              <a:rPr lang="de-DE" err="1"/>
              <a:t>elitr</a:t>
            </a:r>
            <a:r>
              <a:rPr lang="de-DE"/>
              <a:t>, sed </a:t>
            </a:r>
            <a:r>
              <a:rPr lang="de-DE" err="1"/>
              <a:t>diam</a:t>
            </a:r>
            <a:r>
              <a:rPr lang="de-DE"/>
              <a:t> </a:t>
            </a:r>
            <a:r>
              <a:rPr lang="de-DE" err="1"/>
              <a:t>nonumy</a:t>
            </a:r>
            <a:r>
              <a:rPr lang="de-DE"/>
              <a:t> </a:t>
            </a:r>
            <a:r>
              <a:rPr lang="de-DE" err="1"/>
              <a:t>eirmod</a:t>
            </a:r>
            <a:r>
              <a:rPr lang="de-DE"/>
              <a:t> </a:t>
            </a:r>
            <a:r>
              <a:rPr lang="de-DE" err="1"/>
              <a:t>tempor</a:t>
            </a:r>
            <a:r>
              <a:rPr lang="de-DE"/>
              <a:t> </a:t>
            </a:r>
            <a:r>
              <a:rPr lang="de-DE" err="1"/>
              <a:t>invidunt</a:t>
            </a:r>
            <a:r>
              <a:rPr lang="de-DE"/>
              <a:t> </a:t>
            </a:r>
            <a:r>
              <a:rPr lang="de-DE" err="1"/>
              <a:t>ut</a:t>
            </a:r>
            <a:r>
              <a:rPr lang="de-DE"/>
              <a:t> </a:t>
            </a:r>
            <a:r>
              <a:rPr lang="de-DE" err="1"/>
              <a:t>labore</a:t>
            </a:r>
            <a:r>
              <a:rPr lang="de-DE"/>
              <a:t> et </a:t>
            </a:r>
          </a:p>
          <a:p>
            <a:r>
              <a:rPr lang="de-DE" err="1"/>
              <a:t>dolore</a:t>
            </a:r>
            <a:r>
              <a:rPr lang="de-DE"/>
              <a:t> magna </a:t>
            </a:r>
            <a:r>
              <a:rPr lang="de-DE" err="1"/>
              <a:t>aliquyam</a:t>
            </a:r>
            <a:r>
              <a:rPr lang="de-DE"/>
              <a:t> erat, sed </a:t>
            </a:r>
            <a:r>
              <a:rPr lang="de-DE" err="1"/>
              <a:t>diam</a:t>
            </a:r>
            <a:r>
              <a:rPr lang="de-DE"/>
              <a:t> </a:t>
            </a:r>
            <a:r>
              <a:rPr lang="de-DE" err="1"/>
              <a:t>voluptua</a:t>
            </a:r>
            <a:r>
              <a:rPr lang="de-DE"/>
              <a:t>. At </a:t>
            </a:r>
            <a:r>
              <a:rPr lang="de-DE" err="1"/>
              <a:t>vero</a:t>
            </a:r>
            <a:r>
              <a:rPr lang="de-DE"/>
              <a:t> </a:t>
            </a:r>
            <a:r>
              <a:rPr lang="de-DE" err="1"/>
              <a:t>eos</a:t>
            </a:r>
            <a:r>
              <a:rPr lang="de-DE"/>
              <a:t> et </a:t>
            </a:r>
            <a:r>
              <a:rPr lang="de-DE" err="1"/>
              <a:t>accusam</a:t>
            </a:r>
            <a:r>
              <a:rPr lang="de-DE"/>
              <a:t> et </a:t>
            </a:r>
            <a:r>
              <a:rPr lang="de-DE" err="1"/>
              <a:t>justo</a:t>
            </a:r>
            <a:r>
              <a:rPr lang="de-DE"/>
              <a:t> </a:t>
            </a:r>
            <a:r>
              <a:rPr lang="de-DE" err="1"/>
              <a:t>duo</a:t>
            </a:r>
            <a:r>
              <a:rPr lang="de-DE"/>
              <a:t> </a:t>
            </a:r>
            <a:r>
              <a:rPr lang="de-DE" err="1"/>
              <a:t>dolores</a:t>
            </a:r>
            <a:r>
              <a:rPr lang="de-DE"/>
              <a:t> et </a:t>
            </a:r>
            <a:r>
              <a:rPr lang="de-DE" err="1"/>
              <a:t>ea</a:t>
            </a:r>
            <a:r>
              <a:rPr lang="de-DE"/>
              <a:t> </a:t>
            </a:r>
            <a:r>
              <a:rPr lang="de-DE" err="1"/>
              <a:t>rebum</a:t>
            </a:r>
            <a:r>
              <a:rPr lang="de-DE"/>
              <a:t>. Stet </a:t>
            </a:r>
            <a:r>
              <a:rPr lang="de-DE" err="1"/>
              <a:t>clita</a:t>
            </a:r>
            <a:r>
              <a:rPr lang="de-DE"/>
              <a:t> </a:t>
            </a:r>
            <a:r>
              <a:rPr lang="de-DE" err="1"/>
              <a:t>kasd</a:t>
            </a:r>
            <a:r>
              <a:rPr lang="de-DE"/>
              <a:t> </a:t>
            </a:r>
            <a:r>
              <a:rPr lang="de-DE" err="1"/>
              <a:t>gubergren</a:t>
            </a:r>
            <a:r>
              <a:rPr lang="de-DE"/>
              <a:t>, </a:t>
            </a:r>
            <a:r>
              <a:rPr lang="de-DE" err="1"/>
              <a:t>no</a:t>
            </a:r>
            <a:r>
              <a:rPr lang="de-DE"/>
              <a:t> </a:t>
            </a:r>
            <a:r>
              <a:rPr lang="de-DE" err="1"/>
              <a:t>sea</a:t>
            </a:r>
            <a:r>
              <a:rPr lang="de-DE"/>
              <a:t> </a:t>
            </a:r>
            <a:r>
              <a:rPr lang="de-DE" err="1"/>
              <a:t>takimata</a:t>
            </a:r>
            <a:r>
              <a:rPr lang="de-DE"/>
              <a:t> sanctus </a:t>
            </a:r>
            <a:r>
              <a:rPr lang="de-DE" err="1"/>
              <a:t>est</a:t>
            </a:r>
            <a:endParaRPr lang="de-DE"/>
          </a:p>
        </p:txBody>
      </p:sp>
      <p:sp>
        <p:nvSpPr>
          <p:cNvPr id="12" name="Titel 1">
            <a:extLst>
              <a:ext uri="{FF2B5EF4-FFF2-40B4-BE49-F238E27FC236}">
                <a16:creationId xmlns:a16="http://schemas.microsoft.com/office/drawing/2014/main" id="{AE624475-7994-D57A-6B95-BDB11D9DCF12}"/>
              </a:ext>
            </a:extLst>
          </p:cNvPr>
          <p:cNvSpPr>
            <a:spLocks noGrp="1"/>
          </p:cNvSpPr>
          <p:nvPr>
            <p:ph type="title" hasCustomPrompt="1"/>
          </p:nvPr>
        </p:nvSpPr>
        <p:spPr>
          <a:xfrm>
            <a:off x="6096000" y="1022368"/>
            <a:ext cx="5148716" cy="480131"/>
          </a:xfrm>
        </p:spPr>
        <p:txBody>
          <a:bodyPr wrap="square" anchor="t">
            <a:spAutoFit/>
          </a:bodyPr>
          <a:lstStyle>
            <a:lvl1pPr>
              <a:defRPr sz="2800"/>
            </a:lvl1pPr>
          </a:lstStyle>
          <a:p>
            <a:r>
              <a:rPr lang="de-DE"/>
              <a:t>Title </a:t>
            </a:r>
            <a:r>
              <a:rPr lang="de-DE" err="1"/>
              <a:t>goes</a:t>
            </a:r>
            <a:r>
              <a:rPr lang="de-DE"/>
              <a:t> </a:t>
            </a:r>
            <a:r>
              <a:rPr lang="de-DE" err="1"/>
              <a:t>here</a:t>
            </a:r>
            <a:endParaRPr lang="de-CH"/>
          </a:p>
        </p:txBody>
      </p:sp>
      <p:pic>
        <p:nvPicPr>
          <p:cNvPr id="13" name="Grafik 12">
            <a:extLst>
              <a:ext uri="{FF2B5EF4-FFF2-40B4-BE49-F238E27FC236}">
                <a16:creationId xmlns:a16="http://schemas.microsoft.com/office/drawing/2014/main" id="{4FA8A298-EE8A-3487-191E-7B396256136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29324" y="440817"/>
            <a:ext cx="1018746" cy="568800"/>
          </a:xfrm>
          <a:prstGeom prst="rect">
            <a:avLst/>
          </a:prstGeom>
        </p:spPr>
      </p:pic>
      <p:sp>
        <p:nvSpPr>
          <p:cNvPr id="6" name="Textplatzhalter 18">
            <a:extLst>
              <a:ext uri="{FF2B5EF4-FFF2-40B4-BE49-F238E27FC236}">
                <a16:creationId xmlns:a16="http://schemas.microsoft.com/office/drawing/2014/main" id="{D542E0FC-7B17-9F44-97CD-B21763A1564B}"/>
              </a:ext>
            </a:extLst>
          </p:cNvPr>
          <p:cNvSpPr>
            <a:spLocks noGrp="1"/>
          </p:cNvSpPr>
          <p:nvPr>
            <p:ph type="body" sz="quarter" idx="15" hasCustomPrompt="1"/>
          </p:nvPr>
        </p:nvSpPr>
        <p:spPr>
          <a:xfrm>
            <a:off x="6089980" y="1528948"/>
            <a:ext cx="5148717" cy="323191"/>
          </a:xfrm>
        </p:spPr>
        <p:txBody>
          <a:bodyPr>
            <a:normAutofit/>
          </a:bodyPr>
          <a:lstStyle>
            <a:lvl1pPr marL="0" indent="0">
              <a:buNone/>
              <a:defRPr lang="de-CH" sz="1600" b="1" i="0" kern="1200" dirty="0">
                <a:solidFill>
                  <a:schemeClr val="accent1"/>
                </a:solidFill>
                <a:latin typeface="Readex Pro SemiBold" pitchFamily="2" charset="-78"/>
                <a:ea typeface="+mn-ea"/>
                <a:cs typeface="Readex Pro SemiBold" pitchFamily="2" charset="-78"/>
              </a:defRPr>
            </a:lvl1pPr>
          </a:lstStyle>
          <a:p>
            <a:pPr lvl="0"/>
            <a:r>
              <a:rPr lang="de-CH" err="1"/>
              <a:t>Subtitle</a:t>
            </a:r>
            <a:r>
              <a:rPr lang="de-CH"/>
              <a:t> </a:t>
            </a:r>
            <a:r>
              <a:rPr lang="de-CH" err="1"/>
              <a:t>goes</a:t>
            </a:r>
            <a:r>
              <a:rPr lang="de-CH"/>
              <a:t> </a:t>
            </a:r>
            <a:r>
              <a:rPr lang="de-CH" err="1"/>
              <a:t>here</a:t>
            </a:r>
            <a:endParaRPr lang="de-CH"/>
          </a:p>
        </p:txBody>
      </p:sp>
    </p:spTree>
    <p:extLst>
      <p:ext uri="{BB962C8B-B14F-4D97-AF65-F5344CB8AC3E}">
        <p14:creationId xmlns:p14="http://schemas.microsoft.com/office/powerpoint/2010/main" val="35898706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Zwei Bilder">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4DC61B32-B732-1E48-7917-31ED90A6515F}"/>
              </a:ext>
            </a:extLst>
          </p:cNvPr>
          <p:cNvSpPr>
            <a:spLocks noGrp="1"/>
          </p:cNvSpPr>
          <p:nvPr>
            <p:ph type="ftr" sz="quarter" idx="11"/>
          </p:nvPr>
        </p:nvSpPr>
        <p:spPr>
          <a:xfrm>
            <a:off x="357415" y="6188299"/>
            <a:ext cx="4114800" cy="365125"/>
          </a:xfrm>
        </p:spPr>
        <p:txBody>
          <a:bodyPr/>
          <a:lstStyle>
            <a:lvl1pPr algn="l">
              <a:defRPr sz="1100" b="0" i="0">
                <a:solidFill>
                  <a:schemeClr val="tx1"/>
                </a:solidFill>
                <a:latin typeface="Readex Pro Light" pitchFamily="2" charset="-78"/>
                <a:cs typeface="Readex Pro Light" pitchFamily="2" charset="-78"/>
              </a:defRPr>
            </a:lvl1pPr>
          </a:lstStyle>
          <a:p>
            <a:r>
              <a:rPr lang="de-CH"/>
              <a:t>Zugerland Verkehrsbetriebe AG</a:t>
            </a:r>
          </a:p>
        </p:txBody>
      </p:sp>
      <p:sp>
        <p:nvSpPr>
          <p:cNvPr id="3" name="Foliennummernplatzhalter 5">
            <a:extLst>
              <a:ext uri="{FF2B5EF4-FFF2-40B4-BE49-F238E27FC236}">
                <a16:creationId xmlns:a16="http://schemas.microsoft.com/office/drawing/2014/main" id="{3A12F7D9-099B-ECB1-7A1C-A250C16B15BA}"/>
              </a:ext>
            </a:extLst>
          </p:cNvPr>
          <p:cNvSpPr>
            <a:spLocks noGrp="1"/>
          </p:cNvSpPr>
          <p:nvPr>
            <p:ph type="sldNum" sz="quarter" idx="12"/>
          </p:nvPr>
        </p:nvSpPr>
        <p:spPr>
          <a:xfrm>
            <a:off x="9031514" y="6188299"/>
            <a:ext cx="2743200" cy="365125"/>
          </a:xfrm>
        </p:spPr>
        <p:txBody>
          <a:bodyPr/>
          <a:lstStyle>
            <a:lvl1pPr>
              <a:defRPr sz="1100" b="0" i="0">
                <a:solidFill>
                  <a:schemeClr val="tx1"/>
                </a:solidFill>
                <a:latin typeface="Readex Pro Light" pitchFamily="2" charset="-78"/>
                <a:cs typeface="Readex Pro Light" pitchFamily="2" charset="-78"/>
              </a:defRPr>
            </a:lvl1pPr>
          </a:lstStyle>
          <a:p>
            <a:fld id="{D1C0B78A-7ABF-1F48-8871-D0B87E4A6AEB}" type="slidenum">
              <a:rPr lang="de-CH" smtClean="0"/>
              <a:pPr/>
              <a:t>‹Nr.›</a:t>
            </a:fld>
            <a:endParaRPr lang="de-CH"/>
          </a:p>
        </p:txBody>
      </p:sp>
      <p:sp>
        <p:nvSpPr>
          <p:cNvPr id="10" name="Bildplatzhalter 9">
            <a:extLst>
              <a:ext uri="{FF2B5EF4-FFF2-40B4-BE49-F238E27FC236}">
                <a16:creationId xmlns:a16="http://schemas.microsoft.com/office/drawing/2014/main" id="{B17D624F-9302-656E-4C99-1FBCB98D0F5B}"/>
              </a:ext>
            </a:extLst>
          </p:cNvPr>
          <p:cNvSpPr>
            <a:spLocks noGrp="1"/>
          </p:cNvSpPr>
          <p:nvPr>
            <p:ph type="pic" sz="quarter" idx="18"/>
          </p:nvPr>
        </p:nvSpPr>
        <p:spPr>
          <a:xfrm>
            <a:off x="6332220" y="2098307"/>
            <a:ext cx="4972050" cy="3553828"/>
          </a:xfrm>
          <a:pattFill prst="pct5">
            <a:fgClr>
              <a:schemeClr val="accent1"/>
            </a:fgClr>
            <a:bgClr>
              <a:schemeClr val="bg1"/>
            </a:bgClr>
          </a:pattFill>
        </p:spPr>
        <p:txBody>
          <a:bodyPr/>
          <a:lstStyle/>
          <a:p>
            <a:endParaRPr lang="de-CH"/>
          </a:p>
        </p:txBody>
      </p:sp>
      <p:sp>
        <p:nvSpPr>
          <p:cNvPr id="8" name="Bildplatzhalter 9">
            <a:extLst>
              <a:ext uri="{FF2B5EF4-FFF2-40B4-BE49-F238E27FC236}">
                <a16:creationId xmlns:a16="http://schemas.microsoft.com/office/drawing/2014/main" id="{61BF4386-3B9E-CB9E-DB80-C574D4C988D2}"/>
              </a:ext>
            </a:extLst>
          </p:cNvPr>
          <p:cNvSpPr>
            <a:spLocks noGrp="1"/>
          </p:cNvSpPr>
          <p:nvPr>
            <p:ph type="pic" sz="quarter" idx="19"/>
          </p:nvPr>
        </p:nvSpPr>
        <p:spPr>
          <a:xfrm>
            <a:off x="809172" y="2098307"/>
            <a:ext cx="4972050" cy="3553828"/>
          </a:xfrm>
          <a:pattFill prst="pct5">
            <a:fgClr>
              <a:schemeClr val="accent1"/>
            </a:fgClr>
            <a:bgClr>
              <a:schemeClr val="bg1"/>
            </a:bgClr>
          </a:pattFill>
        </p:spPr>
        <p:txBody>
          <a:bodyPr/>
          <a:lstStyle/>
          <a:p>
            <a:endParaRPr lang="de-CH"/>
          </a:p>
        </p:txBody>
      </p:sp>
      <p:sp>
        <p:nvSpPr>
          <p:cNvPr id="9" name="Titel 1">
            <a:extLst>
              <a:ext uri="{FF2B5EF4-FFF2-40B4-BE49-F238E27FC236}">
                <a16:creationId xmlns:a16="http://schemas.microsoft.com/office/drawing/2014/main" id="{CB1F8A7E-F402-E0F6-0BF3-C81494F9B7FC}"/>
              </a:ext>
            </a:extLst>
          </p:cNvPr>
          <p:cNvSpPr>
            <a:spLocks noGrp="1"/>
          </p:cNvSpPr>
          <p:nvPr>
            <p:ph type="title" hasCustomPrompt="1"/>
          </p:nvPr>
        </p:nvSpPr>
        <p:spPr>
          <a:xfrm>
            <a:off x="809172" y="1026651"/>
            <a:ext cx="10515600" cy="480131"/>
          </a:xfrm>
        </p:spPr>
        <p:txBody>
          <a:bodyPr anchor="t">
            <a:spAutoFit/>
          </a:bodyPr>
          <a:lstStyle>
            <a:lvl1pPr>
              <a:defRPr sz="2800"/>
            </a:lvl1pPr>
          </a:lstStyle>
          <a:p>
            <a:r>
              <a:rPr lang="de-DE"/>
              <a:t>Title </a:t>
            </a:r>
            <a:r>
              <a:rPr lang="de-DE" err="1"/>
              <a:t>goes</a:t>
            </a:r>
            <a:r>
              <a:rPr lang="de-DE"/>
              <a:t> </a:t>
            </a:r>
            <a:r>
              <a:rPr lang="de-DE" err="1"/>
              <a:t>here</a:t>
            </a:r>
            <a:endParaRPr lang="de-CH"/>
          </a:p>
        </p:txBody>
      </p:sp>
      <p:pic>
        <p:nvPicPr>
          <p:cNvPr id="12" name="Grafik 11">
            <a:extLst>
              <a:ext uri="{FF2B5EF4-FFF2-40B4-BE49-F238E27FC236}">
                <a16:creationId xmlns:a16="http://schemas.microsoft.com/office/drawing/2014/main" id="{CA46B05F-C652-63C4-9D95-9BFF7226BF2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29324" y="440817"/>
            <a:ext cx="1018746" cy="568800"/>
          </a:xfrm>
          <a:prstGeom prst="rect">
            <a:avLst/>
          </a:prstGeom>
        </p:spPr>
      </p:pic>
      <p:sp>
        <p:nvSpPr>
          <p:cNvPr id="6" name="Textplatzhalter 18">
            <a:extLst>
              <a:ext uri="{FF2B5EF4-FFF2-40B4-BE49-F238E27FC236}">
                <a16:creationId xmlns:a16="http://schemas.microsoft.com/office/drawing/2014/main" id="{53B6F6B6-EACD-3BCB-6BD9-AF3268CF0FB3}"/>
              </a:ext>
            </a:extLst>
          </p:cNvPr>
          <p:cNvSpPr>
            <a:spLocks noGrp="1"/>
          </p:cNvSpPr>
          <p:nvPr>
            <p:ph type="body" sz="quarter" idx="15" hasCustomPrompt="1"/>
          </p:nvPr>
        </p:nvSpPr>
        <p:spPr>
          <a:xfrm>
            <a:off x="809171" y="1528948"/>
            <a:ext cx="10515600" cy="365125"/>
          </a:xfrm>
        </p:spPr>
        <p:txBody>
          <a:bodyPr>
            <a:normAutofit/>
          </a:bodyPr>
          <a:lstStyle>
            <a:lvl1pPr marL="0" indent="0">
              <a:buNone/>
              <a:defRPr lang="de-CH" sz="1600" b="1" i="0" kern="1200" dirty="0">
                <a:solidFill>
                  <a:schemeClr val="accent1"/>
                </a:solidFill>
                <a:latin typeface="Readex Pro SemiBold" pitchFamily="2" charset="-78"/>
                <a:ea typeface="+mn-ea"/>
                <a:cs typeface="Readex Pro SemiBold" pitchFamily="2" charset="-78"/>
              </a:defRPr>
            </a:lvl1pPr>
          </a:lstStyle>
          <a:p>
            <a:pPr lvl="0"/>
            <a:r>
              <a:rPr lang="de-CH" err="1"/>
              <a:t>Subtitle</a:t>
            </a:r>
            <a:r>
              <a:rPr lang="de-CH"/>
              <a:t> </a:t>
            </a:r>
            <a:r>
              <a:rPr lang="de-CH" err="1"/>
              <a:t>goes</a:t>
            </a:r>
            <a:r>
              <a:rPr lang="de-CH"/>
              <a:t> </a:t>
            </a:r>
            <a:r>
              <a:rPr lang="de-CH" err="1"/>
              <a:t>here</a:t>
            </a:r>
            <a:endParaRPr lang="de-CH"/>
          </a:p>
        </p:txBody>
      </p:sp>
    </p:spTree>
    <p:extLst>
      <p:ext uri="{BB962C8B-B14F-4D97-AF65-F5344CB8AC3E}">
        <p14:creationId xmlns:p14="http://schemas.microsoft.com/office/powerpoint/2010/main" val="38128803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allerie">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4DC61B32-B732-1E48-7917-31ED90A6515F}"/>
              </a:ext>
            </a:extLst>
          </p:cNvPr>
          <p:cNvSpPr>
            <a:spLocks noGrp="1"/>
          </p:cNvSpPr>
          <p:nvPr>
            <p:ph type="ftr" sz="quarter" idx="11"/>
          </p:nvPr>
        </p:nvSpPr>
        <p:spPr>
          <a:xfrm>
            <a:off x="357415" y="6188299"/>
            <a:ext cx="4114800" cy="365125"/>
          </a:xfrm>
        </p:spPr>
        <p:txBody>
          <a:bodyPr/>
          <a:lstStyle>
            <a:lvl1pPr algn="l">
              <a:defRPr sz="1100" b="0" i="0">
                <a:solidFill>
                  <a:schemeClr val="tx1"/>
                </a:solidFill>
                <a:latin typeface="Readex Pro Light" pitchFamily="2" charset="-78"/>
                <a:cs typeface="Readex Pro Light" pitchFamily="2" charset="-78"/>
              </a:defRPr>
            </a:lvl1pPr>
          </a:lstStyle>
          <a:p>
            <a:r>
              <a:rPr lang="de-CH"/>
              <a:t>Zugerland Verkehrsbetriebe</a:t>
            </a:r>
          </a:p>
        </p:txBody>
      </p:sp>
      <p:sp>
        <p:nvSpPr>
          <p:cNvPr id="3" name="Foliennummernplatzhalter 5">
            <a:extLst>
              <a:ext uri="{FF2B5EF4-FFF2-40B4-BE49-F238E27FC236}">
                <a16:creationId xmlns:a16="http://schemas.microsoft.com/office/drawing/2014/main" id="{3A12F7D9-099B-ECB1-7A1C-A250C16B15BA}"/>
              </a:ext>
            </a:extLst>
          </p:cNvPr>
          <p:cNvSpPr>
            <a:spLocks noGrp="1"/>
          </p:cNvSpPr>
          <p:nvPr>
            <p:ph type="sldNum" sz="quarter" idx="12"/>
          </p:nvPr>
        </p:nvSpPr>
        <p:spPr>
          <a:xfrm>
            <a:off x="9031514" y="6188299"/>
            <a:ext cx="2743200" cy="365125"/>
          </a:xfrm>
        </p:spPr>
        <p:txBody>
          <a:bodyPr/>
          <a:lstStyle>
            <a:lvl1pPr>
              <a:defRPr sz="1100" b="0" i="0">
                <a:solidFill>
                  <a:schemeClr val="tx1"/>
                </a:solidFill>
                <a:latin typeface="Readex Pro Light" pitchFamily="2" charset="-78"/>
                <a:cs typeface="Readex Pro Light" pitchFamily="2" charset="-78"/>
              </a:defRPr>
            </a:lvl1pPr>
          </a:lstStyle>
          <a:p>
            <a:fld id="{D1C0B78A-7ABF-1F48-8871-D0B87E4A6AEB}" type="slidenum">
              <a:rPr lang="de-CH" smtClean="0"/>
              <a:pPr/>
              <a:t>‹Nr.›</a:t>
            </a:fld>
            <a:endParaRPr lang="de-CH"/>
          </a:p>
        </p:txBody>
      </p:sp>
      <p:sp>
        <p:nvSpPr>
          <p:cNvPr id="10" name="Bildplatzhalter 9">
            <a:extLst>
              <a:ext uri="{FF2B5EF4-FFF2-40B4-BE49-F238E27FC236}">
                <a16:creationId xmlns:a16="http://schemas.microsoft.com/office/drawing/2014/main" id="{B17D624F-9302-656E-4C99-1FBCB98D0F5B}"/>
              </a:ext>
            </a:extLst>
          </p:cNvPr>
          <p:cNvSpPr>
            <a:spLocks noGrp="1"/>
          </p:cNvSpPr>
          <p:nvPr>
            <p:ph type="pic" sz="quarter" idx="18"/>
          </p:nvPr>
        </p:nvSpPr>
        <p:spPr>
          <a:xfrm>
            <a:off x="6136091" y="1262130"/>
            <a:ext cx="2572374" cy="2116070"/>
          </a:xfrm>
          <a:pattFill prst="pct5">
            <a:fgClr>
              <a:schemeClr val="accent1"/>
            </a:fgClr>
            <a:bgClr>
              <a:schemeClr val="bg1"/>
            </a:bgClr>
          </a:pattFill>
        </p:spPr>
        <p:txBody>
          <a:bodyPr/>
          <a:lstStyle/>
          <a:p>
            <a:endParaRPr lang="de-CH"/>
          </a:p>
        </p:txBody>
      </p:sp>
      <p:sp>
        <p:nvSpPr>
          <p:cNvPr id="8" name="Bildplatzhalter 9">
            <a:extLst>
              <a:ext uri="{FF2B5EF4-FFF2-40B4-BE49-F238E27FC236}">
                <a16:creationId xmlns:a16="http://schemas.microsoft.com/office/drawing/2014/main" id="{61BF4386-3B9E-CB9E-DB80-C574D4C988D2}"/>
              </a:ext>
            </a:extLst>
          </p:cNvPr>
          <p:cNvSpPr>
            <a:spLocks noGrp="1"/>
          </p:cNvSpPr>
          <p:nvPr>
            <p:ph type="pic" sz="quarter" idx="19"/>
          </p:nvPr>
        </p:nvSpPr>
        <p:spPr>
          <a:xfrm>
            <a:off x="809172" y="1262130"/>
            <a:ext cx="5179504" cy="4390005"/>
          </a:xfrm>
          <a:pattFill prst="pct5">
            <a:fgClr>
              <a:schemeClr val="accent1"/>
            </a:fgClr>
            <a:bgClr>
              <a:schemeClr val="bg1"/>
            </a:bgClr>
          </a:pattFill>
        </p:spPr>
        <p:txBody>
          <a:bodyPr/>
          <a:lstStyle/>
          <a:p>
            <a:endParaRPr lang="de-CH"/>
          </a:p>
        </p:txBody>
      </p:sp>
      <p:sp>
        <p:nvSpPr>
          <p:cNvPr id="11" name="Bildplatzhalter 9">
            <a:extLst>
              <a:ext uri="{FF2B5EF4-FFF2-40B4-BE49-F238E27FC236}">
                <a16:creationId xmlns:a16="http://schemas.microsoft.com/office/drawing/2014/main" id="{9289B59D-74BE-D48A-8284-440EE7F00884}"/>
              </a:ext>
            </a:extLst>
          </p:cNvPr>
          <p:cNvSpPr>
            <a:spLocks noGrp="1"/>
          </p:cNvSpPr>
          <p:nvPr>
            <p:ph type="pic" sz="quarter" idx="20"/>
          </p:nvPr>
        </p:nvSpPr>
        <p:spPr>
          <a:xfrm>
            <a:off x="6136091" y="3531607"/>
            <a:ext cx="2572374" cy="2116070"/>
          </a:xfrm>
          <a:pattFill prst="pct5">
            <a:fgClr>
              <a:schemeClr val="accent1"/>
            </a:fgClr>
            <a:bgClr>
              <a:schemeClr val="bg1"/>
            </a:bgClr>
          </a:pattFill>
        </p:spPr>
        <p:txBody>
          <a:bodyPr/>
          <a:lstStyle/>
          <a:p>
            <a:endParaRPr lang="de-CH"/>
          </a:p>
        </p:txBody>
      </p:sp>
      <p:sp>
        <p:nvSpPr>
          <p:cNvPr id="12" name="Bildplatzhalter 9">
            <a:extLst>
              <a:ext uri="{FF2B5EF4-FFF2-40B4-BE49-F238E27FC236}">
                <a16:creationId xmlns:a16="http://schemas.microsoft.com/office/drawing/2014/main" id="{4107505F-64F0-7B2D-BCB6-6D8687B9CE2C}"/>
              </a:ext>
            </a:extLst>
          </p:cNvPr>
          <p:cNvSpPr>
            <a:spLocks noGrp="1"/>
          </p:cNvSpPr>
          <p:nvPr>
            <p:ph type="pic" sz="quarter" idx="21"/>
          </p:nvPr>
        </p:nvSpPr>
        <p:spPr>
          <a:xfrm>
            <a:off x="8855880" y="1262130"/>
            <a:ext cx="2572374" cy="2116070"/>
          </a:xfrm>
          <a:pattFill prst="pct5">
            <a:fgClr>
              <a:schemeClr val="accent1"/>
            </a:fgClr>
            <a:bgClr>
              <a:schemeClr val="bg1"/>
            </a:bgClr>
          </a:pattFill>
        </p:spPr>
        <p:txBody>
          <a:bodyPr/>
          <a:lstStyle/>
          <a:p>
            <a:endParaRPr lang="de-CH"/>
          </a:p>
        </p:txBody>
      </p:sp>
      <p:sp>
        <p:nvSpPr>
          <p:cNvPr id="13" name="Bildplatzhalter 9">
            <a:extLst>
              <a:ext uri="{FF2B5EF4-FFF2-40B4-BE49-F238E27FC236}">
                <a16:creationId xmlns:a16="http://schemas.microsoft.com/office/drawing/2014/main" id="{043CEC61-A452-5C25-BE9D-F64CBE776FD8}"/>
              </a:ext>
            </a:extLst>
          </p:cNvPr>
          <p:cNvSpPr>
            <a:spLocks noGrp="1"/>
          </p:cNvSpPr>
          <p:nvPr>
            <p:ph type="pic" sz="quarter" idx="22"/>
          </p:nvPr>
        </p:nvSpPr>
        <p:spPr>
          <a:xfrm>
            <a:off x="8855880" y="3531607"/>
            <a:ext cx="2572374" cy="2116070"/>
          </a:xfrm>
          <a:pattFill prst="pct5">
            <a:fgClr>
              <a:schemeClr val="accent1"/>
            </a:fgClr>
            <a:bgClr>
              <a:schemeClr val="bg1"/>
            </a:bgClr>
          </a:pattFill>
        </p:spPr>
        <p:txBody>
          <a:bodyPr/>
          <a:lstStyle/>
          <a:p>
            <a:endParaRPr lang="de-CH"/>
          </a:p>
        </p:txBody>
      </p:sp>
      <p:pic>
        <p:nvPicPr>
          <p:cNvPr id="14" name="Grafik 13">
            <a:extLst>
              <a:ext uri="{FF2B5EF4-FFF2-40B4-BE49-F238E27FC236}">
                <a16:creationId xmlns:a16="http://schemas.microsoft.com/office/drawing/2014/main" id="{584B0754-7E9A-2242-4A6A-4E23CECF168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29324" y="440817"/>
            <a:ext cx="1018746" cy="568800"/>
          </a:xfrm>
          <a:prstGeom prst="rect">
            <a:avLst/>
          </a:prstGeom>
        </p:spPr>
      </p:pic>
    </p:spTree>
    <p:extLst>
      <p:ext uri="{BB962C8B-B14F-4D97-AF65-F5344CB8AC3E}">
        <p14:creationId xmlns:p14="http://schemas.microsoft.com/office/powerpoint/2010/main" val="10209974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 randabfallend">
    <p:spTree>
      <p:nvGrpSpPr>
        <p:cNvPr id="1" name=""/>
        <p:cNvGrpSpPr/>
        <p:nvPr/>
      </p:nvGrpSpPr>
      <p:grpSpPr>
        <a:xfrm>
          <a:off x="0" y="0"/>
          <a:ext cx="0" cy="0"/>
          <a:chOff x="0" y="0"/>
          <a:chExt cx="0" cy="0"/>
        </a:xfrm>
      </p:grpSpPr>
      <p:sp>
        <p:nvSpPr>
          <p:cNvPr id="8" name="Bildplatzhalter 9">
            <a:extLst>
              <a:ext uri="{FF2B5EF4-FFF2-40B4-BE49-F238E27FC236}">
                <a16:creationId xmlns:a16="http://schemas.microsoft.com/office/drawing/2014/main" id="{61BF4386-3B9E-CB9E-DB80-C574D4C988D2}"/>
              </a:ext>
            </a:extLst>
          </p:cNvPr>
          <p:cNvSpPr>
            <a:spLocks noGrp="1"/>
          </p:cNvSpPr>
          <p:nvPr>
            <p:ph type="pic" sz="quarter" idx="19"/>
          </p:nvPr>
        </p:nvSpPr>
        <p:spPr>
          <a:xfrm>
            <a:off x="0" y="0"/>
            <a:ext cx="12192000" cy="6858000"/>
          </a:xfrm>
          <a:pattFill prst="pct5">
            <a:fgClr>
              <a:schemeClr val="accent1"/>
            </a:fgClr>
            <a:bgClr>
              <a:schemeClr val="bg1"/>
            </a:bgClr>
          </a:pattFill>
        </p:spPr>
        <p:txBody>
          <a:bodyPr/>
          <a:lstStyle/>
          <a:p>
            <a:endParaRPr lang="de-CH"/>
          </a:p>
        </p:txBody>
      </p:sp>
    </p:spTree>
    <p:extLst>
      <p:ext uri="{BB962C8B-B14F-4D97-AF65-F5344CB8AC3E}">
        <p14:creationId xmlns:p14="http://schemas.microsoft.com/office/powerpoint/2010/main" val="40507266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bschlussfolie">
    <p:spTree>
      <p:nvGrpSpPr>
        <p:cNvPr id="1" name=""/>
        <p:cNvGrpSpPr/>
        <p:nvPr/>
      </p:nvGrpSpPr>
      <p:grpSpPr>
        <a:xfrm>
          <a:off x="0" y="0"/>
          <a:ext cx="0" cy="0"/>
          <a:chOff x="0" y="0"/>
          <a:chExt cx="0" cy="0"/>
        </a:xfrm>
      </p:grpSpPr>
      <p:sp>
        <p:nvSpPr>
          <p:cNvPr id="16" name="Titelplatzhalter 1">
            <a:extLst>
              <a:ext uri="{FF2B5EF4-FFF2-40B4-BE49-F238E27FC236}">
                <a16:creationId xmlns:a16="http://schemas.microsoft.com/office/drawing/2014/main" id="{4EEABF9A-D14F-876F-029A-08047E8E6F68}"/>
              </a:ext>
            </a:extLst>
          </p:cNvPr>
          <p:cNvSpPr>
            <a:spLocks noGrp="1"/>
          </p:cNvSpPr>
          <p:nvPr>
            <p:ph type="title" hasCustomPrompt="1"/>
          </p:nvPr>
        </p:nvSpPr>
        <p:spPr>
          <a:xfrm>
            <a:off x="5759869" y="2356641"/>
            <a:ext cx="4708433" cy="480131"/>
          </a:xfrm>
          <a:prstGeom prst="rect">
            <a:avLst/>
          </a:prstGeom>
        </p:spPr>
        <p:txBody>
          <a:bodyPr vert="horz" wrap="square" lIns="91440" tIns="45720" rIns="91440" bIns="45720" rtlCol="0" anchor="t" anchorCtr="0">
            <a:spAutoFit/>
          </a:bodyPr>
          <a:lstStyle>
            <a:lvl1pPr>
              <a:defRPr sz="2800" b="1" i="0">
                <a:latin typeface="Readex Pro SemiBold" pitchFamily="2" charset="-78"/>
                <a:cs typeface="Readex Pro SemiBold" pitchFamily="2" charset="-78"/>
              </a:defRPr>
            </a:lvl1pPr>
          </a:lstStyle>
          <a:p>
            <a:r>
              <a:rPr lang="de-DE"/>
              <a:t>Title </a:t>
            </a:r>
            <a:r>
              <a:rPr lang="de-DE" err="1"/>
              <a:t>goes</a:t>
            </a:r>
            <a:r>
              <a:rPr lang="de-DE"/>
              <a:t> </a:t>
            </a:r>
            <a:r>
              <a:rPr lang="de-DE" err="1"/>
              <a:t>here</a:t>
            </a:r>
            <a:endParaRPr lang="de-CH"/>
          </a:p>
        </p:txBody>
      </p:sp>
      <p:sp>
        <p:nvSpPr>
          <p:cNvPr id="19" name="Textplatzhalter 18">
            <a:extLst>
              <a:ext uri="{FF2B5EF4-FFF2-40B4-BE49-F238E27FC236}">
                <a16:creationId xmlns:a16="http://schemas.microsoft.com/office/drawing/2014/main" id="{D5390FAC-9A64-FA03-2AD1-857B65DDE580}"/>
              </a:ext>
            </a:extLst>
          </p:cNvPr>
          <p:cNvSpPr>
            <a:spLocks noGrp="1"/>
          </p:cNvSpPr>
          <p:nvPr>
            <p:ph type="body" sz="quarter" idx="14" hasCustomPrompt="1"/>
          </p:nvPr>
        </p:nvSpPr>
        <p:spPr>
          <a:xfrm>
            <a:off x="5759869" y="3868151"/>
            <a:ext cx="4708433" cy="1298575"/>
          </a:xfrm>
        </p:spPr>
        <p:txBody>
          <a:bodyPr>
            <a:normAutofit/>
          </a:bodyPr>
          <a:lstStyle>
            <a:lvl1pPr marL="0" indent="0">
              <a:buNone/>
              <a:defRPr sz="1600">
                <a:solidFill>
                  <a:schemeClr val="tx1"/>
                </a:solidFill>
              </a:defRPr>
            </a:lvl1pPr>
          </a:lstStyle>
          <a:p>
            <a:pPr lvl="0"/>
            <a:r>
              <a:rPr lang="de-CH"/>
              <a:t>Adresse</a:t>
            </a:r>
          </a:p>
        </p:txBody>
      </p:sp>
      <p:pic>
        <p:nvPicPr>
          <p:cNvPr id="22" name="Grafik 21">
            <a:extLst>
              <a:ext uri="{FF2B5EF4-FFF2-40B4-BE49-F238E27FC236}">
                <a16:creationId xmlns:a16="http://schemas.microsoft.com/office/drawing/2014/main" id="{3B5571A1-EF74-7409-6AA5-E6A9C8D275E0}"/>
              </a:ext>
            </a:extLst>
          </p:cNvPr>
          <p:cNvPicPr>
            <a:picLocks noChangeAspect="1"/>
          </p:cNvPicPr>
          <p:nvPr userDrawn="1"/>
        </p:nvPicPr>
        <p:blipFill>
          <a:blip r:embed="rId2"/>
          <a:stretch>
            <a:fillRect/>
          </a:stretch>
        </p:blipFill>
        <p:spPr>
          <a:xfrm>
            <a:off x="9077093" y="281693"/>
            <a:ext cx="2834032" cy="887176"/>
          </a:xfrm>
          <a:prstGeom prst="rect">
            <a:avLst/>
          </a:prstGeom>
        </p:spPr>
      </p:pic>
      <p:sp>
        <p:nvSpPr>
          <p:cNvPr id="24" name="Textplatzhalter 18">
            <a:extLst>
              <a:ext uri="{FF2B5EF4-FFF2-40B4-BE49-F238E27FC236}">
                <a16:creationId xmlns:a16="http://schemas.microsoft.com/office/drawing/2014/main" id="{8206E501-A1C0-C085-4287-B3714EA0D5F7}"/>
              </a:ext>
            </a:extLst>
          </p:cNvPr>
          <p:cNvSpPr>
            <a:spLocks noGrp="1"/>
          </p:cNvSpPr>
          <p:nvPr>
            <p:ph type="body" sz="quarter" idx="15" hasCustomPrompt="1"/>
          </p:nvPr>
        </p:nvSpPr>
        <p:spPr>
          <a:xfrm>
            <a:off x="5759869" y="3428577"/>
            <a:ext cx="4708433" cy="243945"/>
          </a:xfrm>
        </p:spPr>
        <p:txBody>
          <a:bodyPr>
            <a:noAutofit/>
          </a:bodyPr>
          <a:lstStyle>
            <a:lvl1pPr marL="0" indent="0">
              <a:buNone/>
              <a:defRPr lang="de-CH" sz="2000" b="1" i="0" kern="1200" dirty="0">
                <a:solidFill>
                  <a:schemeClr val="tx1"/>
                </a:solidFill>
                <a:latin typeface="Readex Pro SemiBold" pitchFamily="2" charset="-78"/>
                <a:ea typeface="+mn-ea"/>
                <a:cs typeface="Readex Pro SemiBold" pitchFamily="2" charset="-78"/>
              </a:defRPr>
            </a:lvl1pPr>
          </a:lstStyle>
          <a:p>
            <a:pPr lvl="0"/>
            <a:r>
              <a:rPr lang="de-CH" err="1"/>
              <a:t>Subtitle</a:t>
            </a:r>
            <a:r>
              <a:rPr lang="de-CH"/>
              <a:t> </a:t>
            </a:r>
            <a:r>
              <a:rPr lang="de-CH" err="1"/>
              <a:t>goes</a:t>
            </a:r>
            <a:r>
              <a:rPr lang="de-CH"/>
              <a:t> </a:t>
            </a:r>
            <a:r>
              <a:rPr lang="de-CH" err="1"/>
              <a:t>here</a:t>
            </a:r>
            <a:endParaRPr lang="de-CH"/>
          </a:p>
        </p:txBody>
      </p:sp>
      <p:sp>
        <p:nvSpPr>
          <p:cNvPr id="7" name="Bildplatzhalter 6">
            <a:extLst>
              <a:ext uri="{FF2B5EF4-FFF2-40B4-BE49-F238E27FC236}">
                <a16:creationId xmlns:a16="http://schemas.microsoft.com/office/drawing/2014/main" id="{164BBE25-D876-6507-7EBD-44BD0D00AB02}"/>
              </a:ext>
            </a:extLst>
          </p:cNvPr>
          <p:cNvSpPr>
            <a:spLocks noGrp="1"/>
          </p:cNvSpPr>
          <p:nvPr>
            <p:ph type="pic" sz="quarter" idx="18"/>
          </p:nvPr>
        </p:nvSpPr>
        <p:spPr>
          <a:xfrm>
            <a:off x="-1" y="0"/>
            <a:ext cx="6509983" cy="6858000"/>
          </a:xfrm>
          <a:custGeom>
            <a:avLst/>
            <a:gdLst>
              <a:gd name="connsiteX0" fmla="*/ 0 w 6509983"/>
              <a:gd name="connsiteY0" fmla="*/ 0 h 6858000"/>
              <a:gd name="connsiteX1" fmla="*/ 6509983 w 6509983"/>
              <a:gd name="connsiteY1" fmla="*/ 0 h 6858000"/>
              <a:gd name="connsiteX2" fmla="*/ 6509983 w 6509983"/>
              <a:gd name="connsiteY2" fmla="*/ 2101755 h 6858000"/>
              <a:gd name="connsiteX3" fmla="*/ 5404514 w 6509983"/>
              <a:gd name="connsiteY3" fmla="*/ 2101755 h 6858000"/>
              <a:gd name="connsiteX4" fmla="*/ 5404514 w 6509983"/>
              <a:gd name="connsiteY4" fmla="*/ 5595582 h 6858000"/>
              <a:gd name="connsiteX5" fmla="*/ 6509983 w 6509983"/>
              <a:gd name="connsiteY5" fmla="*/ 5595582 h 6858000"/>
              <a:gd name="connsiteX6" fmla="*/ 6509983 w 6509983"/>
              <a:gd name="connsiteY6" fmla="*/ 6858000 h 6858000"/>
              <a:gd name="connsiteX7" fmla="*/ 0 w 6509983"/>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09983" h="6858000">
                <a:moveTo>
                  <a:pt x="0" y="0"/>
                </a:moveTo>
                <a:lnTo>
                  <a:pt x="6509983" y="0"/>
                </a:lnTo>
                <a:lnTo>
                  <a:pt x="6509983" y="2101755"/>
                </a:lnTo>
                <a:lnTo>
                  <a:pt x="5404514" y="2101755"/>
                </a:lnTo>
                <a:lnTo>
                  <a:pt x="5404514" y="5595582"/>
                </a:lnTo>
                <a:lnTo>
                  <a:pt x="6509983" y="5595582"/>
                </a:lnTo>
                <a:lnTo>
                  <a:pt x="6509983" y="6858000"/>
                </a:lnTo>
                <a:lnTo>
                  <a:pt x="0" y="6858000"/>
                </a:lnTo>
                <a:close/>
              </a:path>
            </a:pathLst>
          </a:custGeom>
          <a:pattFill prst="pct5">
            <a:fgClr>
              <a:schemeClr val="accent1"/>
            </a:fgClr>
            <a:bgClr>
              <a:schemeClr val="bg1"/>
            </a:bgClr>
          </a:pattFill>
        </p:spPr>
        <p:txBody>
          <a:bodyPr wrap="square">
            <a:noAutofit/>
          </a:bodyPr>
          <a:lstStyle/>
          <a:p>
            <a:endParaRPr lang="de-CH"/>
          </a:p>
        </p:txBody>
      </p:sp>
    </p:spTree>
    <p:extLst>
      <p:ext uri="{BB962C8B-B14F-4D97-AF65-F5344CB8AC3E}">
        <p14:creationId xmlns:p14="http://schemas.microsoft.com/office/powerpoint/2010/main" val="2834449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45E2C95E-B902-5121-7395-CDE480473F74}"/>
              </a:ext>
            </a:extLst>
          </p:cNvPr>
          <p:cNvSpPr>
            <a:spLocks noGrp="1"/>
          </p:cNvSpPr>
          <p:nvPr>
            <p:ph type="title"/>
          </p:nvPr>
        </p:nvSpPr>
        <p:spPr>
          <a:xfrm>
            <a:off x="838200" y="821410"/>
            <a:ext cx="10515600" cy="890130"/>
          </a:xfrm>
          <a:prstGeom prst="rect">
            <a:avLst/>
          </a:prstGeom>
        </p:spPr>
        <p:txBody>
          <a:bodyPr vert="horz" lIns="91440" tIns="45720" rIns="91440" bIns="45720" rtlCol="0" anchor="t">
            <a:normAutofit/>
          </a:bodyPr>
          <a:lstStyle/>
          <a:p>
            <a:r>
              <a:rPr lang="de-DE"/>
              <a:t>Title </a:t>
            </a:r>
            <a:r>
              <a:rPr lang="de-DE" err="1"/>
              <a:t>goes</a:t>
            </a:r>
            <a:r>
              <a:rPr lang="de-DE"/>
              <a:t> </a:t>
            </a:r>
            <a:r>
              <a:rPr lang="de-DE" err="1"/>
              <a:t>here</a:t>
            </a:r>
            <a:endParaRPr lang="de-CH"/>
          </a:p>
        </p:txBody>
      </p:sp>
      <p:sp>
        <p:nvSpPr>
          <p:cNvPr id="3" name="Textplatzhalter 2">
            <a:extLst>
              <a:ext uri="{FF2B5EF4-FFF2-40B4-BE49-F238E27FC236}">
                <a16:creationId xmlns:a16="http://schemas.microsoft.com/office/drawing/2014/main" id="{4E3412B4-A52E-A1DE-A66E-25BD475FFA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984F59AB-84B4-3CDF-EDE0-5AE7509360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AD11BF-C9FE-1B4F-9C27-94C442833417}" type="datetime4">
              <a:rPr lang="de-CH" smtClean="0"/>
              <a:t>11. November 2024</a:t>
            </a:fld>
            <a:endParaRPr lang="de-CH"/>
          </a:p>
        </p:txBody>
      </p:sp>
      <p:sp>
        <p:nvSpPr>
          <p:cNvPr id="5" name="Fußzeilenplatzhalter 4">
            <a:extLst>
              <a:ext uri="{FF2B5EF4-FFF2-40B4-BE49-F238E27FC236}">
                <a16:creationId xmlns:a16="http://schemas.microsoft.com/office/drawing/2014/main" id="{57A7F88B-8B93-7C8B-44F9-8700043455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CH"/>
              <a:t>Zugerland Verkehrsbetriebe</a:t>
            </a:r>
          </a:p>
        </p:txBody>
      </p:sp>
      <p:sp>
        <p:nvSpPr>
          <p:cNvPr id="6" name="Foliennummernplatzhalter 5">
            <a:extLst>
              <a:ext uri="{FF2B5EF4-FFF2-40B4-BE49-F238E27FC236}">
                <a16:creationId xmlns:a16="http://schemas.microsoft.com/office/drawing/2014/main" id="{9D6D6B81-0C49-F273-D469-37F035A5BC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C0B78A-7ABF-1F48-8871-D0B87E4A6AEB}" type="slidenum">
              <a:rPr lang="de-CH" smtClean="0"/>
              <a:t>‹Nr.›</a:t>
            </a:fld>
            <a:endParaRPr lang="de-CH"/>
          </a:p>
        </p:txBody>
      </p:sp>
    </p:spTree>
    <p:extLst>
      <p:ext uri="{BB962C8B-B14F-4D97-AF65-F5344CB8AC3E}">
        <p14:creationId xmlns:p14="http://schemas.microsoft.com/office/powerpoint/2010/main" val="197732905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50" r:id="rId4"/>
    <p:sldLayoutId id="2147483662" r:id="rId5"/>
    <p:sldLayoutId id="2147483681" r:id="rId6"/>
    <p:sldLayoutId id="2147483680" r:id="rId7"/>
    <p:sldLayoutId id="2147483673" r:id="rId8"/>
    <p:sldLayoutId id="2147483672" r:id="rId9"/>
    <p:sldLayoutId id="2147483663" r:id="rId10"/>
    <p:sldLayoutId id="2147483671" r:id="rId11"/>
    <p:sldLayoutId id="2147483664" r:id="rId12"/>
    <p:sldLayoutId id="2147483674" r:id="rId13"/>
    <p:sldLayoutId id="2147483667" r:id="rId14"/>
    <p:sldLayoutId id="2147483675" r:id="rId15"/>
    <p:sldLayoutId id="2147483668" r:id="rId16"/>
    <p:sldLayoutId id="2147483669" r:id="rId17"/>
    <p:sldLayoutId id="2147483679" r:id="rId18"/>
    <p:sldLayoutId id="2147483670" r:id="rId19"/>
  </p:sldLayoutIdLst>
  <p:hf hdr="0"/>
  <p:txStyles>
    <p:titleStyle>
      <a:lvl1pPr algn="l" defTabSz="914400" rtl="0" eaLnBrk="1" latinLnBrk="0" hangingPunct="1">
        <a:lnSpc>
          <a:spcPct val="90000"/>
        </a:lnSpc>
        <a:spcBef>
          <a:spcPct val="0"/>
        </a:spcBef>
        <a:buNone/>
        <a:defRPr sz="2800" b="1" i="0" kern="1200">
          <a:solidFill>
            <a:schemeClr val="accent1"/>
          </a:solidFill>
          <a:latin typeface="Readex Pro SemiBold" pitchFamily="2" charset="-78"/>
          <a:ea typeface="+mj-ea"/>
          <a:cs typeface="Readex Pro SemiBold" pitchFamily="2" charset="-78"/>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Readex Pro Light" pitchFamily="2" charset="-78"/>
          <a:ea typeface="+mn-ea"/>
          <a:cs typeface="Readex Pro Light" pitchFamily="2" charset="-78"/>
        </a:defRPr>
      </a:lvl1pPr>
      <a:lvl2pPr marL="6858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adex Pro Light" pitchFamily="2" charset="-78"/>
          <a:ea typeface="+mn-ea"/>
          <a:cs typeface="Readex Pro Light" pitchFamily="2" charset="-78"/>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adex Pro Light" pitchFamily="2" charset="-78"/>
          <a:ea typeface="+mn-ea"/>
          <a:cs typeface="Readex Pro Light" pitchFamily="2" charset="-78"/>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Readex Pro Light" pitchFamily="2" charset="-78"/>
          <a:ea typeface="+mn-ea"/>
          <a:cs typeface="Readex Pro Light" pitchFamily="2" charset="-78"/>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Readex Pro Light" pitchFamily="2" charset="-78"/>
          <a:ea typeface="+mn-ea"/>
          <a:cs typeface="Readex Pro Light"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3" Type="http://schemas.openxmlformats.org/officeDocument/2006/relationships/diagramLayout" Target="../diagrams/layout1.xml"/><Relationship Id="rId7" Type="http://schemas.openxmlformats.org/officeDocument/2006/relationships/image" Target="../media/image9.jpeg"/><Relationship Id="rId12" Type="http://schemas.openxmlformats.org/officeDocument/2006/relationships/image" Target="../media/image14.jpeg"/><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11" Type="http://schemas.openxmlformats.org/officeDocument/2006/relationships/image" Target="../media/image13.jpeg"/><Relationship Id="rId5" Type="http://schemas.openxmlformats.org/officeDocument/2006/relationships/diagramColors" Target="../diagrams/colors1.xml"/><Relationship Id="rId10" Type="http://schemas.openxmlformats.org/officeDocument/2006/relationships/image" Target="../media/image12.jpeg"/><Relationship Id="rId4" Type="http://schemas.openxmlformats.org/officeDocument/2006/relationships/diagramQuickStyle" Target="../diagrams/quickStyle1.xml"/><Relationship Id="rId9" Type="http://schemas.openxmlformats.org/officeDocument/2006/relationships/image" Target="../media/image11.jpeg"/></Relationships>
</file>

<file path=ppt/slides/_rels/slide3.xml.rels><?xml version="1.0" encoding="UTF-8" standalone="yes"?>
<Relationships xmlns="http://schemas.openxmlformats.org/package/2006/relationships"><Relationship Id="rId13" Type="http://schemas.openxmlformats.org/officeDocument/2006/relationships/image" Target="../media/image26.png"/><Relationship Id="rId18" Type="http://schemas.openxmlformats.org/officeDocument/2006/relationships/image" Target="../media/image31.png"/><Relationship Id="rId26" Type="http://schemas.openxmlformats.org/officeDocument/2006/relationships/image" Target="../media/image39.png"/><Relationship Id="rId39" Type="http://schemas.openxmlformats.org/officeDocument/2006/relationships/image" Target="../media/image52.png"/><Relationship Id="rId21" Type="http://schemas.openxmlformats.org/officeDocument/2006/relationships/image" Target="../media/image34.png"/><Relationship Id="rId34" Type="http://schemas.openxmlformats.org/officeDocument/2006/relationships/image" Target="../media/image47.png"/><Relationship Id="rId42" Type="http://schemas.openxmlformats.org/officeDocument/2006/relationships/image" Target="../media/image55.png"/><Relationship Id="rId7" Type="http://schemas.openxmlformats.org/officeDocument/2006/relationships/image" Target="../media/image20.png"/><Relationship Id="rId2" Type="http://schemas.openxmlformats.org/officeDocument/2006/relationships/notesSlide" Target="../notesSlides/notesSlide2.xml"/><Relationship Id="rId16" Type="http://schemas.openxmlformats.org/officeDocument/2006/relationships/image" Target="../media/image29.png"/><Relationship Id="rId20" Type="http://schemas.openxmlformats.org/officeDocument/2006/relationships/image" Target="../media/image33.png"/><Relationship Id="rId29" Type="http://schemas.openxmlformats.org/officeDocument/2006/relationships/image" Target="../media/image42.png"/><Relationship Id="rId41" Type="http://schemas.openxmlformats.org/officeDocument/2006/relationships/image" Target="../media/image54.png"/><Relationship Id="rId1" Type="http://schemas.openxmlformats.org/officeDocument/2006/relationships/slideLayout" Target="../slideLayouts/slideLayout8.xml"/><Relationship Id="rId6" Type="http://schemas.openxmlformats.org/officeDocument/2006/relationships/image" Target="../media/image19.png"/><Relationship Id="rId11" Type="http://schemas.openxmlformats.org/officeDocument/2006/relationships/image" Target="../media/image24.png"/><Relationship Id="rId24" Type="http://schemas.openxmlformats.org/officeDocument/2006/relationships/image" Target="../media/image37.png"/><Relationship Id="rId32" Type="http://schemas.openxmlformats.org/officeDocument/2006/relationships/image" Target="../media/image45.gif"/><Relationship Id="rId37" Type="http://schemas.openxmlformats.org/officeDocument/2006/relationships/image" Target="../media/image50.png"/><Relationship Id="rId40" Type="http://schemas.openxmlformats.org/officeDocument/2006/relationships/image" Target="../media/image53.png"/><Relationship Id="rId5" Type="http://schemas.openxmlformats.org/officeDocument/2006/relationships/image" Target="../media/image18.png"/><Relationship Id="rId15" Type="http://schemas.openxmlformats.org/officeDocument/2006/relationships/image" Target="../media/image28.png"/><Relationship Id="rId23" Type="http://schemas.openxmlformats.org/officeDocument/2006/relationships/image" Target="../media/image36.png"/><Relationship Id="rId28" Type="http://schemas.openxmlformats.org/officeDocument/2006/relationships/image" Target="../media/image41.png"/><Relationship Id="rId36" Type="http://schemas.openxmlformats.org/officeDocument/2006/relationships/image" Target="../media/image49.png"/><Relationship Id="rId10" Type="http://schemas.openxmlformats.org/officeDocument/2006/relationships/image" Target="../media/image23.png"/><Relationship Id="rId19" Type="http://schemas.openxmlformats.org/officeDocument/2006/relationships/image" Target="../media/image32.png"/><Relationship Id="rId31" Type="http://schemas.openxmlformats.org/officeDocument/2006/relationships/image" Target="../media/image44.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 Id="rId22" Type="http://schemas.openxmlformats.org/officeDocument/2006/relationships/image" Target="../media/image35.png"/><Relationship Id="rId27" Type="http://schemas.openxmlformats.org/officeDocument/2006/relationships/image" Target="../media/image40.png"/><Relationship Id="rId30" Type="http://schemas.openxmlformats.org/officeDocument/2006/relationships/image" Target="../media/image43.png"/><Relationship Id="rId35" Type="http://schemas.openxmlformats.org/officeDocument/2006/relationships/image" Target="../media/image48.png"/><Relationship Id="rId43" Type="http://schemas.openxmlformats.org/officeDocument/2006/relationships/image" Target="../media/image56.png"/><Relationship Id="rId8" Type="http://schemas.openxmlformats.org/officeDocument/2006/relationships/image" Target="../media/image21.png"/><Relationship Id="rId3" Type="http://schemas.openxmlformats.org/officeDocument/2006/relationships/image" Target="../media/image16.png"/><Relationship Id="rId12" Type="http://schemas.openxmlformats.org/officeDocument/2006/relationships/image" Target="../media/image25.png"/><Relationship Id="rId17" Type="http://schemas.openxmlformats.org/officeDocument/2006/relationships/image" Target="../media/image30.png"/><Relationship Id="rId25" Type="http://schemas.openxmlformats.org/officeDocument/2006/relationships/image" Target="../media/image38.png"/><Relationship Id="rId33" Type="http://schemas.openxmlformats.org/officeDocument/2006/relationships/image" Target="../media/image46.png"/><Relationship Id="rId38" Type="http://schemas.openxmlformats.org/officeDocument/2006/relationships/image" Target="../media/image51.png"/></Relationships>
</file>

<file path=ppt/slides/_rels/slide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jpeg"/><Relationship Id="rId7" Type="http://schemas.openxmlformats.org/officeDocument/2006/relationships/image" Target="../media/image62.jpe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70.png"/><Relationship Id="rId4" Type="http://schemas.openxmlformats.org/officeDocument/2006/relationships/image" Target="../media/image69.jpg"/></Relationships>
</file>

<file path=ppt/slides/_rels/slide11.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3.svg"/><Relationship Id="rId7" Type="http://schemas.openxmlformats.org/officeDocument/2006/relationships/image" Target="../media/image77.svg"/><Relationship Id="rId2" Type="http://schemas.openxmlformats.org/officeDocument/2006/relationships/image" Target="../media/image72.png"/><Relationship Id="rId1" Type="http://schemas.openxmlformats.org/officeDocument/2006/relationships/slideLayout" Target="../slideLayouts/slideLayout9.xml"/><Relationship Id="rId6" Type="http://schemas.openxmlformats.org/officeDocument/2006/relationships/image" Target="../media/image76.png"/><Relationship Id="rId5" Type="http://schemas.openxmlformats.org/officeDocument/2006/relationships/image" Target="../media/image75.svg"/><Relationship Id="rId4" Type="http://schemas.openxmlformats.org/officeDocument/2006/relationships/image" Target="../media/image74.png"/></Relationships>
</file>

<file path=ppt/slides/_rels/slide13.xml.rels><?xml version="1.0" encoding="UTF-8" standalone="yes"?>
<Relationships xmlns="http://schemas.openxmlformats.org/package/2006/relationships"><Relationship Id="rId3" Type="http://schemas.openxmlformats.org/officeDocument/2006/relationships/image" Target="../media/image73.svg"/><Relationship Id="rId7" Type="http://schemas.openxmlformats.org/officeDocument/2006/relationships/image" Target="../media/image77.svg"/><Relationship Id="rId2" Type="http://schemas.openxmlformats.org/officeDocument/2006/relationships/image" Target="../media/image72.png"/><Relationship Id="rId1" Type="http://schemas.openxmlformats.org/officeDocument/2006/relationships/slideLayout" Target="../slideLayouts/slideLayout9.xml"/><Relationship Id="rId6" Type="http://schemas.openxmlformats.org/officeDocument/2006/relationships/image" Target="../media/image76.png"/><Relationship Id="rId5" Type="http://schemas.openxmlformats.org/officeDocument/2006/relationships/image" Target="../media/image75.svg"/><Relationship Id="rId4" Type="http://schemas.openxmlformats.org/officeDocument/2006/relationships/image" Target="../media/image7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hyperlink" Target="http://www.sbb.ch/" TargetMode="External"/><Relationship Id="rId2" Type="http://schemas.openxmlformats.org/officeDocument/2006/relationships/hyperlink" Target="https://www.zvb.ch/fahrplan/fahrplan-linien-zvb-2024/" TargetMode="External"/><Relationship Id="rId1" Type="http://schemas.openxmlformats.org/officeDocument/2006/relationships/slideLayout" Target="../slideLayouts/slideLayout13.xml"/><Relationship Id="rId4" Type="http://schemas.openxmlformats.org/officeDocument/2006/relationships/image" Target="../media/image78.png"/></Relationships>
</file>

<file path=ppt/slides/_rels/slide1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xml"/><Relationship Id="rId1" Type="http://schemas.openxmlformats.org/officeDocument/2006/relationships/slideLayout" Target="../slideLayouts/slideLayout19.xml"/><Relationship Id="rId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platzhalter 6">
            <a:extLst>
              <a:ext uri="{FF2B5EF4-FFF2-40B4-BE49-F238E27FC236}">
                <a16:creationId xmlns:a16="http://schemas.microsoft.com/office/drawing/2014/main" id="{7949AD6B-AF14-78C1-C103-105E95C08498}"/>
              </a:ext>
            </a:extLst>
          </p:cNvPr>
          <p:cNvPicPr>
            <a:picLocks noGrp="1" noChangeAspect="1"/>
          </p:cNvPicPr>
          <p:nvPr>
            <p:ph type="pic" sz="quarter" idx="16"/>
          </p:nvPr>
        </p:nvPicPr>
        <p:blipFill>
          <a:blip r:embed="rId3"/>
          <a:srcRect t="20647" b="20647"/>
          <a:stretch/>
        </p:blipFill>
        <p:spPr>
          <a:xfrm>
            <a:off x="0" y="-47064"/>
            <a:ext cx="12348802" cy="4831790"/>
          </a:xfrm>
        </p:spPr>
      </p:pic>
      <p:sp>
        <p:nvSpPr>
          <p:cNvPr id="2" name="Rechteck 1">
            <a:extLst>
              <a:ext uri="{FF2B5EF4-FFF2-40B4-BE49-F238E27FC236}">
                <a16:creationId xmlns:a16="http://schemas.microsoft.com/office/drawing/2014/main" id="{ABE40342-5E1C-4BA6-F462-53EB6CDEB5E6}"/>
              </a:ext>
            </a:extLst>
          </p:cNvPr>
          <p:cNvSpPr/>
          <p:nvPr/>
        </p:nvSpPr>
        <p:spPr>
          <a:xfrm>
            <a:off x="1" y="4147742"/>
            <a:ext cx="5109881" cy="810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3" name="Titel 2">
            <a:extLst>
              <a:ext uri="{FF2B5EF4-FFF2-40B4-BE49-F238E27FC236}">
                <a16:creationId xmlns:a16="http://schemas.microsoft.com/office/drawing/2014/main" id="{F35A3AA2-2B5A-0959-E219-B55B46CE518E}"/>
              </a:ext>
            </a:extLst>
          </p:cNvPr>
          <p:cNvSpPr>
            <a:spLocks noGrp="1"/>
          </p:cNvSpPr>
          <p:nvPr>
            <p:ph type="title"/>
          </p:nvPr>
        </p:nvSpPr>
        <p:spPr>
          <a:xfrm>
            <a:off x="362370" y="4364517"/>
            <a:ext cx="6372062" cy="749300"/>
          </a:xfrm>
        </p:spPr>
        <p:txBody>
          <a:bodyPr>
            <a:normAutofit fontScale="90000"/>
          </a:bodyPr>
          <a:lstStyle/>
          <a:p>
            <a:r>
              <a:rPr lang="de-CH" dirty="0"/>
              <a:t>Alt werden in einer </a:t>
            </a:r>
            <a:br>
              <a:rPr lang="de-CH" dirty="0"/>
            </a:br>
            <a:r>
              <a:rPr lang="de-CH" dirty="0"/>
              <a:t>digitalisierten Welt</a:t>
            </a:r>
          </a:p>
        </p:txBody>
      </p:sp>
      <p:pic>
        <p:nvPicPr>
          <p:cNvPr id="18" name="Grafik 17">
            <a:extLst>
              <a:ext uri="{FF2B5EF4-FFF2-40B4-BE49-F238E27FC236}">
                <a16:creationId xmlns:a16="http://schemas.microsoft.com/office/drawing/2014/main" id="{B51BBCAC-D056-B2B6-CB8B-C944FD28562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203165" y="443025"/>
            <a:ext cx="2545261" cy="562814"/>
          </a:xfrm>
          <a:prstGeom prst="rect">
            <a:avLst/>
          </a:prstGeom>
        </p:spPr>
      </p:pic>
      <p:sp>
        <p:nvSpPr>
          <p:cNvPr id="6" name="Textplatzhalter 5">
            <a:extLst>
              <a:ext uri="{FF2B5EF4-FFF2-40B4-BE49-F238E27FC236}">
                <a16:creationId xmlns:a16="http://schemas.microsoft.com/office/drawing/2014/main" id="{5D78FFB3-55F9-24DD-78D8-D42C7CD05710}"/>
              </a:ext>
            </a:extLst>
          </p:cNvPr>
          <p:cNvSpPr>
            <a:spLocks noGrp="1"/>
          </p:cNvSpPr>
          <p:nvPr>
            <p:ph type="body" sz="quarter" idx="15"/>
          </p:nvPr>
        </p:nvSpPr>
        <p:spPr>
          <a:xfrm>
            <a:off x="362370" y="5217114"/>
            <a:ext cx="3973442" cy="243945"/>
          </a:xfrm>
        </p:spPr>
        <p:txBody>
          <a:bodyPr/>
          <a:lstStyle/>
          <a:p>
            <a:r>
              <a:rPr lang="de-CH" dirty="0"/>
              <a:t>14. November 2024</a:t>
            </a:r>
          </a:p>
        </p:txBody>
      </p:sp>
    </p:spTree>
    <p:extLst>
      <p:ext uri="{BB962C8B-B14F-4D97-AF65-F5344CB8AC3E}">
        <p14:creationId xmlns:p14="http://schemas.microsoft.com/office/powerpoint/2010/main" val="1124209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33926A13-B1FA-0133-4FE7-BB940D6201EF}"/>
              </a:ext>
            </a:extLst>
          </p:cNvPr>
          <p:cNvSpPr>
            <a:spLocks noGrp="1"/>
          </p:cNvSpPr>
          <p:nvPr>
            <p:ph type="ftr" sz="quarter" idx="11"/>
          </p:nvPr>
        </p:nvSpPr>
        <p:spPr/>
        <p:txBody>
          <a:bodyPr/>
          <a:lstStyle/>
          <a:p>
            <a:r>
              <a:rPr lang="de-CH"/>
              <a:t>Zugerland Verkehrsbetriebe</a:t>
            </a:r>
            <a:endParaRPr lang="de-CH" dirty="0"/>
          </a:p>
        </p:txBody>
      </p:sp>
      <p:sp>
        <p:nvSpPr>
          <p:cNvPr id="3" name="Foliennummernplatzhalter 2">
            <a:extLst>
              <a:ext uri="{FF2B5EF4-FFF2-40B4-BE49-F238E27FC236}">
                <a16:creationId xmlns:a16="http://schemas.microsoft.com/office/drawing/2014/main" id="{296B0C83-5B5A-A023-D90F-1750BCB43E62}"/>
              </a:ext>
            </a:extLst>
          </p:cNvPr>
          <p:cNvSpPr>
            <a:spLocks noGrp="1"/>
          </p:cNvSpPr>
          <p:nvPr>
            <p:ph type="sldNum" sz="quarter" idx="12"/>
          </p:nvPr>
        </p:nvSpPr>
        <p:spPr/>
        <p:txBody>
          <a:bodyPr/>
          <a:lstStyle/>
          <a:p>
            <a:fld id="{D1C0B78A-7ABF-1F48-8871-D0B87E4A6AEB}" type="slidenum">
              <a:rPr lang="de-CH" smtClean="0"/>
              <a:pPr/>
              <a:t>2</a:t>
            </a:fld>
            <a:endParaRPr lang="de-CH" dirty="0"/>
          </a:p>
        </p:txBody>
      </p:sp>
      <p:sp>
        <p:nvSpPr>
          <p:cNvPr id="4" name="Titel 3">
            <a:extLst>
              <a:ext uri="{FF2B5EF4-FFF2-40B4-BE49-F238E27FC236}">
                <a16:creationId xmlns:a16="http://schemas.microsoft.com/office/drawing/2014/main" id="{FB3F8ABF-8981-E548-E231-2639F3C9EE53}"/>
              </a:ext>
            </a:extLst>
          </p:cNvPr>
          <p:cNvSpPr>
            <a:spLocks noGrp="1"/>
          </p:cNvSpPr>
          <p:nvPr>
            <p:ph type="title"/>
          </p:nvPr>
        </p:nvSpPr>
        <p:spPr>
          <a:xfrm>
            <a:off x="809172" y="445464"/>
            <a:ext cx="10515600" cy="480131"/>
          </a:xfrm>
        </p:spPr>
        <p:txBody>
          <a:bodyPr/>
          <a:lstStyle/>
          <a:p>
            <a:r>
              <a:rPr lang="de-CH" dirty="0"/>
              <a:t>Wir bewegen Zug</a:t>
            </a:r>
          </a:p>
        </p:txBody>
      </p:sp>
      <p:graphicFrame>
        <p:nvGraphicFramePr>
          <p:cNvPr id="8" name="Diagramm 7">
            <a:extLst>
              <a:ext uri="{FF2B5EF4-FFF2-40B4-BE49-F238E27FC236}">
                <a16:creationId xmlns:a16="http://schemas.microsoft.com/office/drawing/2014/main" id="{206CDD50-FF01-0EE1-3197-33E2BE8DA7BC}"/>
              </a:ext>
            </a:extLst>
          </p:cNvPr>
          <p:cNvGraphicFramePr/>
          <p:nvPr/>
        </p:nvGraphicFramePr>
        <p:xfrm>
          <a:off x="1911751" y="1080737"/>
          <a:ext cx="8397474" cy="46850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Grafik 4" descr="Ein Bild, das Schrift, Text, Logo, Grafiken enthält.&#10;&#10;Automatisch generierte Beschreibung">
            <a:extLst>
              <a:ext uri="{FF2B5EF4-FFF2-40B4-BE49-F238E27FC236}">
                <a16:creationId xmlns:a16="http://schemas.microsoft.com/office/drawing/2014/main" id="{9B899DD7-B85C-8F1F-4998-2216E2FB7B1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06288" y="3192766"/>
            <a:ext cx="2357755" cy="737870"/>
          </a:xfrm>
          <a:prstGeom prst="rect">
            <a:avLst/>
          </a:prstGeom>
        </p:spPr>
      </p:pic>
      <p:pic>
        <p:nvPicPr>
          <p:cNvPr id="7" name="Grafik 6" descr="Ein Bild, das Schrift, Text, Logo, Grafiken enthält.&#10;&#10;Automatisch generierte Beschreibung">
            <a:extLst>
              <a:ext uri="{FF2B5EF4-FFF2-40B4-BE49-F238E27FC236}">
                <a16:creationId xmlns:a16="http://schemas.microsoft.com/office/drawing/2014/main" id="{922890A0-82CE-F3F7-1537-1A4769EDC0B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04700" y="3930636"/>
            <a:ext cx="2125980" cy="737870"/>
          </a:xfrm>
          <a:prstGeom prst="rect">
            <a:avLst/>
          </a:prstGeom>
        </p:spPr>
      </p:pic>
      <p:pic>
        <p:nvPicPr>
          <p:cNvPr id="16" name="Grafik 15" descr="Ein Bild, das Schrift, Logo, Text, Grafiken enthält.&#10;&#10;Automatisch generierte Beschreibung">
            <a:extLst>
              <a:ext uri="{FF2B5EF4-FFF2-40B4-BE49-F238E27FC236}">
                <a16:creationId xmlns:a16="http://schemas.microsoft.com/office/drawing/2014/main" id="{E96B8F44-2686-6AA0-516E-F7C1A2C72AB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41023" y="3930636"/>
            <a:ext cx="2049145" cy="737870"/>
          </a:xfrm>
          <a:prstGeom prst="rect">
            <a:avLst/>
          </a:prstGeom>
        </p:spPr>
      </p:pic>
      <p:pic>
        <p:nvPicPr>
          <p:cNvPr id="17" name="Grafik 16">
            <a:extLst>
              <a:ext uri="{FF2B5EF4-FFF2-40B4-BE49-F238E27FC236}">
                <a16:creationId xmlns:a16="http://schemas.microsoft.com/office/drawing/2014/main" id="{6CFB65D1-ADA3-C0CD-1BDC-D0DD26F3C16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44884" y="3239512"/>
            <a:ext cx="2166620" cy="737870"/>
          </a:xfrm>
          <a:prstGeom prst="rect">
            <a:avLst/>
          </a:prstGeom>
        </p:spPr>
      </p:pic>
      <p:pic>
        <p:nvPicPr>
          <p:cNvPr id="18" name="Grafik 17" descr="Ein Bild, das Schrift, Logo, Grafiken, Text enthält.&#10;&#10;Automatisch generierte Beschreibung">
            <a:extLst>
              <a:ext uri="{FF2B5EF4-FFF2-40B4-BE49-F238E27FC236}">
                <a16:creationId xmlns:a16="http://schemas.microsoft.com/office/drawing/2014/main" id="{F6C479EF-1887-7D20-085A-55A7DE19855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941023" y="4629992"/>
            <a:ext cx="2001520" cy="737870"/>
          </a:xfrm>
          <a:prstGeom prst="rect">
            <a:avLst/>
          </a:prstGeom>
        </p:spPr>
      </p:pic>
      <p:pic>
        <p:nvPicPr>
          <p:cNvPr id="19" name="Grafik 18" descr="Ein Bild, das Schrift, Logo, Grafiken, Grafikdesign enthält.&#10;&#10;Automatisch generierte Beschreibung">
            <a:extLst>
              <a:ext uri="{FF2B5EF4-FFF2-40B4-BE49-F238E27FC236}">
                <a16:creationId xmlns:a16="http://schemas.microsoft.com/office/drawing/2014/main" id="{AED4A177-F94C-79CB-FCD3-6DE97A38516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883833" y="3239512"/>
            <a:ext cx="1994535" cy="737870"/>
          </a:xfrm>
          <a:prstGeom prst="rect">
            <a:avLst/>
          </a:prstGeom>
        </p:spPr>
      </p:pic>
      <p:pic>
        <p:nvPicPr>
          <p:cNvPr id="20" name="Grafik 19" descr="Ein Bild, das Schrift, Logo, Grafiken, Text enthält.&#10;&#10;Automatisch generierte Beschreibung">
            <a:extLst>
              <a:ext uri="{FF2B5EF4-FFF2-40B4-BE49-F238E27FC236}">
                <a16:creationId xmlns:a16="http://schemas.microsoft.com/office/drawing/2014/main" id="{B19C6948-F5F2-559E-4763-965BEDB65CE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883833" y="3889511"/>
            <a:ext cx="2125980" cy="737870"/>
          </a:xfrm>
          <a:prstGeom prst="rect">
            <a:avLst/>
          </a:prstGeom>
        </p:spPr>
      </p:pic>
    </p:spTree>
    <p:extLst>
      <p:ext uri="{BB962C8B-B14F-4D97-AF65-F5344CB8AC3E}">
        <p14:creationId xmlns:p14="http://schemas.microsoft.com/office/powerpoint/2010/main" val="2479228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Grafik 59">
            <a:extLst>
              <a:ext uri="{FF2B5EF4-FFF2-40B4-BE49-F238E27FC236}">
                <a16:creationId xmlns:a16="http://schemas.microsoft.com/office/drawing/2014/main" id="{BC11FF07-F408-A2DC-407A-66CEA77981F1}"/>
              </a:ext>
            </a:extLst>
          </p:cNvPr>
          <p:cNvPicPr>
            <a:picLocks noChangeAspect="1"/>
          </p:cNvPicPr>
          <p:nvPr/>
        </p:nvPicPr>
        <p:blipFill>
          <a:blip r:embed="rId3" cstate="screen">
            <a:alphaModFix amt="75000"/>
            <a:extLst>
              <a:ext uri="{28A0092B-C50C-407E-A947-70E740481C1C}">
                <a14:useLocalDpi xmlns:a14="http://schemas.microsoft.com/office/drawing/2010/main"/>
              </a:ext>
            </a:extLst>
          </a:blip>
          <a:stretch>
            <a:fillRect/>
          </a:stretch>
        </p:blipFill>
        <p:spPr>
          <a:xfrm>
            <a:off x="1498042" y="1913664"/>
            <a:ext cx="9455000" cy="3399956"/>
          </a:xfrm>
          <a:prstGeom prst="rect">
            <a:avLst/>
          </a:prstGeom>
        </p:spPr>
      </p:pic>
      <p:pic>
        <p:nvPicPr>
          <p:cNvPr id="61" name="Grafik 60">
            <a:extLst>
              <a:ext uri="{FF2B5EF4-FFF2-40B4-BE49-F238E27FC236}">
                <a16:creationId xmlns:a16="http://schemas.microsoft.com/office/drawing/2014/main" id="{BC094B66-5D35-B4BF-A223-5A4B20661BA2}"/>
              </a:ext>
            </a:extLst>
          </p:cNvPr>
          <p:cNvPicPr>
            <a:picLocks noChangeAspect="1"/>
          </p:cNvPicPr>
          <p:nvPr/>
        </p:nvPicPr>
        <p:blipFill>
          <a:blip r:embed="rId4" cstate="screen">
            <a:alphaModFix amt="57000"/>
            <a:extLst>
              <a:ext uri="{28A0092B-C50C-407E-A947-70E740481C1C}">
                <a14:useLocalDpi xmlns:a14="http://schemas.microsoft.com/office/drawing/2010/main"/>
              </a:ext>
            </a:extLst>
          </a:blip>
          <a:stretch>
            <a:fillRect/>
          </a:stretch>
        </p:blipFill>
        <p:spPr>
          <a:xfrm rot="209735">
            <a:off x="3510156" y="61425"/>
            <a:ext cx="7230243" cy="2575851"/>
          </a:xfrm>
          <a:prstGeom prst="rect">
            <a:avLst/>
          </a:prstGeom>
        </p:spPr>
      </p:pic>
      <p:pic>
        <p:nvPicPr>
          <p:cNvPr id="62" name="Grafik 61" descr="Ein Bild, das dunkel enthält.&#10;&#10;Automatisch generierte Beschreibung">
            <a:extLst>
              <a:ext uri="{FF2B5EF4-FFF2-40B4-BE49-F238E27FC236}">
                <a16:creationId xmlns:a16="http://schemas.microsoft.com/office/drawing/2014/main" id="{C5E37B7D-D135-1EF1-6599-E821C5FD31B7}"/>
              </a:ext>
            </a:extLst>
          </p:cNvPr>
          <p:cNvPicPr>
            <a:picLocks noChangeAspect="1"/>
          </p:cNvPicPr>
          <p:nvPr/>
        </p:nvPicPr>
        <p:blipFill>
          <a:blip r:embed="rId5" cstate="screen">
            <a:alphaModFix amt="76000"/>
            <a:extLst>
              <a:ext uri="{28A0092B-C50C-407E-A947-70E740481C1C}">
                <a14:useLocalDpi xmlns:a14="http://schemas.microsoft.com/office/drawing/2010/main"/>
              </a:ext>
            </a:extLst>
          </a:blip>
          <a:stretch>
            <a:fillRect/>
          </a:stretch>
        </p:blipFill>
        <p:spPr>
          <a:xfrm>
            <a:off x="1572886" y="4821259"/>
            <a:ext cx="9125629" cy="2016209"/>
          </a:xfrm>
          <a:prstGeom prst="rect">
            <a:avLst/>
          </a:prstGeom>
        </p:spPr>
      </p:pic>
      <p:pic>
        <p:nvPicPr>
          <p:cNvPr id="63" name="Grafik 62">
            <a:extLst>
              <a:ext uri="{FF2B5EF4-FFF2-40B4-BE49-F238E27FC236}">
                <a16:creationId xmlns:a16="http://schemas.microsoft.com/office/drawing/2014/main" id="{FB80F69D-2043-C797-7692-09596AFF6B5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74136" y="67263"/>
            <a:ext cx="2667820" cy="2514609"/>
          </a:xfrm>
          <a:prstGeom prst="rect">
            <a:avLst/>
          </a:prstGeom>
        </p:spPr>
      </p:pic>
      <p:pic>
        <p:nvPicPr>
          <p:cNvPr id="64" name="Bild 87" descr="ZVB_Logo_rgb_100mm_Zugerland_Verkehrsbetriebe.png">
            <a:extLst>
              <a:ext uri="{FF2B5EF4-FFF2-40B4-BE49-F238E27FC236}">
                <a16:creationId xmlns:a16="http://schemas.microsoft.com/office/drawing/2014/main" id="{E3B771D7-9BB8-F103-3EB2-90E19D81F52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828983" y="3383398"/>
            <a:ext cx="1513100" cy="549057"/>
          </a:xfrm>
          <a:prstGeom prst="rect">
            <a:avLst/>
          </a:prstGeom>
        </p:spPr>
      </p:pic>
      <p:pic>
        <p:nvPicPr>
          <p:cNvPr id="65" name="Grafik 64">
            <a:extLst>
              <a:ext uri="{FF2B5EF4-FFF2-40B4-BE49-F238E27FC236}">
                <a16:creationId xmlns:a16="http://schemas.microsoft.com/office/drawing/2014/main" id="{8E7A4EEF-41AB-FA4A-D587-CF46420733C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8188002">
            <a:off x="4881480" y="1820327"/>
            <a:ext cx="1398527" cy="1088709"/>
          </a:xfrm>
          <a:prstGeom prst="rect">
            <a:avLst/>
          </a:prstGeom>
        </p:spPr>
      </p:pic>
      <p:pic>
        <p:nvPicPr>
          <p:cNvPr id="66" name="Grafik 65">
            <a:extLst>
              <a:ext uri="{FF2B5EF4-FFF2-40B4-BE49-F238E27FC236}">
                <a16:creationId xmlns:a16="http://schemas.microsoft.com/office/drawing/2014/main" id="{DEA0D45A-332C-29BF-042B-6E3F782928D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6015568">
            <a:off x="6318184" y="2823231"/>
            <a:ext cx="1050763" cy="355036"/>
          </a:xfrm>
          <a:prstGeom prst="rect">
            <a:avLst/>
          </a:prstGeom>
        </p:spPr>
      </p:pic>
      <p:pic>
        <p:nvPicPr>
          <p:cNvPr id="67" name="Grafik 66">
            <a:extLst>
              <a:ext uri="{FF2B5EF4-FFF2-40B4-BE49-F238E27FC236}">
                <a16:creationId xmlns:a16="http://schemas.microsoft.com/office/drawing/2014/main" id="{21B98CFE-77A6-E622-89B2-9A82ED4BCBD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584346" y="3815738"/>
            <a:ext cx="355783" cy="637927"/>
          </a:xfrm>
          <a:prstGeom prst="rect">
            <a:avLst/>
          </a:prstGeom>
        </p:spPr>
      </p:pic>
      <p:pic>
        <p:nvPicPr>
          <p:cNvPr id="68" name="Grafik 67">
            <a:extLst>
              <a:ext uri="{FF2B5EF4-FFF2-40B4-BE49-F238E27FC236}">
                <a16:creationId xmlns:a16="http://schemas.microsoft.com/office/drawing/2014/main" id="{B5D24AC9-CF97-B589-EAF0-6FEC2598124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323820" y="3998882"/>
            <a:ext cx="418805" cy="619314"/>
          </a:xfrm>
          <a:prstGeom prst="rect">
            <a:avLst/>
          </a:prstGeom>
        </p:spPr>
      </p:pic>
      <p:pic>
        <p:nvPicPr>
          <p:cNvPr id="69" name="Grafik 68">
            <a:extLst>
              <a:ext uri="{FF2B5EF4-FFF2-40B4-BE49-F238E27FC236}">
                <a16:creationId xmlns:a16="http://schemas.microsoft.com/office/drawing/2014/main" id="{C2C42810-7A0B-7A4A-DD9C-CBF618841681}"/>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398783" y="3921748"/>
            <a:ext cx="508539" cy="706993"/>
          </a:xfrm>
          <a:prstGeom prst="rect">
            <a:avLst/>
          </a:prstGeom>
        </p:spPr>
      </p:pic>
      <p:pic>
        <p:nvPicPr>
          <p:cNvPr id="70" name="Grafik 69">
            <a:extLst>
              <a:ext uri="{FF2B5EF4-FFF2-40B4-BE49-F238E27FC236}">
                <a16:creationId xmlns:a16="http://schemas.microsoft.com/office/drawing/2014/main" id="{023881D7-91BB-C45D-FBC9-3E9174B986B9}"/>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104298" y="4000866"/>
            <a:ext cx="482210" cy="588351"/>
          </a:xfrm>
          <a:prstGeom prst="rect">
            <a:avLst/>
          </a:prstGeom>
        </p:spPr>
      </p:pic>
      <p:pic>
        <p:nvPicPr>
          <p:cNvPr id="71" name="Grafik 70">
            <a:extLst>
              <a:ext uri="{FF2B5EF4-FFF2-40B4-BE49-F238E27FC236}">
                <a16:creationId xmlns:a16="http://schemas.microsoft.com/office/drawing/2014/main" id="{99F302B4-18F7-2C9E-63B1-19E4F410151C}"/>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551828" y="3988183"/>
            <a:ext cx="600992" cy="674357"/>
          </a:xfrm>
          <a:prstGeom prst="rect">
            <a:avLst/>
          </a:prstGeom>
        </p:spPr>
      </p:pic>
      <p:pic>
        <p:nvPicPr>
          <p:cNvPr id="72" name="Grafik 71" descr="Ein Bild, das Licht, dunkel, Nacht, Lampe enthält.&#10;&#10;Automatisch generierte Beschreibung">
            <a:extLst>
              <a:ext uri="{FF2B5EF4-FFF2-40B4-BE49-F238E27FC236}">
                <a16:creationId xmlns:a16="http://schemas.microsoft.com/office/drawing/2014/main" id="{DCD53F54-F25D-EB2F-FEA8-EF62738FE012}"/>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rot="2804900">
            <a:off x="3671986" y="4717625"/>
            <a:ext cx="1526196" cy="1208922"/>
          </a:xfrm>
          <a:prstGeom prst="rect">
            <a:avLst/>
          </a:prstGeom>
        </p:spPr>
      </p:pic>
      <p:sp>
        <p:nvSpPr>
          <p:cNvPr id="2" name="Fußzeilenplatzhalter 1">
            <a:extLst>
              <a:ext uri="{FF2B5EF4-FFF2-40B4-BE49-F238E27FC236}">
                <a16:creationId xmlns:a16="http://schemas.microsoft.com/office/drawing/2014/main" id="{33926A13-B1FA-0133-4FE7-BB940D6201EF}"/>
              </a:ext>
            </a:extLst>
          </p:cNvPr>
          <p:cNvSpPr>
            <a:spLocks noGrp="1"/>
          </p:cNvSpPr>
          <p:nvPr>
            <p:ph type="ftr" sz="quarter" idx="11"/>
          </p:nvPr>
        </p:nvSpPr>
        <p:spPr/>
        <p:txBody>
          <a:bodyPr/>
          <a:lstStyle/>
          <a:p>
            <a:r>
              <a:rPr lang="de-CH" dirty="0"/>
              <a:t>Zugerland Verkehrsbetriebe</a:t>
            </a:r>
          </a:p>
        </p:txBody>
      </p:sp>
      <p:sp>
        <p:nvSpPr>
          <p:cNvPr id="3" name="Foliennummernplatzhalter 2">
            <a:extLst>
              <a:ext uri="{FF2B5EF4-FFF2-40B4-BE49-F238E27FC236}">
                <a16:creationId xmlns:a16="http://schemas.microsoft.com/office/drawing/2014/main" id="{296B0C83-5B5A-A023-D90F-1750BCB43E62}"/>
              </a:ext>
            </a:extLst>
          </p:cNvPr>
          <p:cNvSpPr>
            <a:spLocks noGrp="1"/>
          </p:cNvSpPr>
          <p:nvPr>
            <p:ph type="sldNum" sz="quarter" idx="12"/>
          </p:nvPr>
        </p:nvSpPr>
        <p:spPr/>
        <p:txBody>
          <a:bodyPr/>
          <a:lstStyle/>
          <a:p>
            <a:fld id="{D1C0B78A-7ABF-1F48-8871-D0B87E4A6AEB}" type="slidenum">
              <a:rPr lang="de-CH" smtClean="0"/>
              <a:pPr/>
              <a:t>3</a:t>
            </a:fld>
            <a:endParaRPr lang="de-CH" dirty="0"/>
          </a:p>
        </p:txBody>
      </p:sp>
      <p:sp>
        <p:nvSpPr>
          <p:cNvPr id="7" name="Titel 6">
            <a:extLst>
              <a:ext uri="{FF2B5EF4-FFF2-40B4-BE49-F238E27FC236}">
                <a16:creationId xmlns:a16="http://schemas.microsoft.com/office/drawing/2014/main" id="{5ECA0B51-B802-7508-72D6-EB0FD1F3CF95}"/>
              </a:ext>
            </a:extLst>
          </p:cNvPr>
          <p:cNvSpPr>
            <a:spLocks noGrp="1"/>
          </p:cNvSpPr>
          <p:nvPr>
            <p:ph type="title"/>
          </p:nvPr>
        </p:nvSpPr>
        <p:spPr>
          <a:xfrm>
            <a:off x="809172" y="445466"/>
            <a:ext cx="10515600" cy="480131"/>
          </a:xfrm>
        </p:spPr>
        <p:txBody>
          <a:bodyPr/>
          <a:lstStyle/>
          <a:p>
            <a:r>
              <a:rPr lang="de-CH" dirty="0"/>
              <a:t>ÖV-Welten</a:t>
            </a:r>
          </a:p>
        </p:txBody>
      </p:sp>
      <p:pic>
        <p:nvPicPr>
          <p:cNvPr id="20" name="Grafik 19" descr="Ein Bild, das Text, dunkel enthält.&#10;&#10;Automatisch generierte Beschreibung">
            <a:extLst>
              <a:ext uri="{FF2B5EF4-FFF2-40B4-BE49-F238E27FC236}">
                <a16:creationId xmlns:a16="http://schemas.microsoft.com/office/drawing/2014/main" id="{12B2EA4E-F99C-9440-87A2-1222693C72C1}"/>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1599420" y="1772744"/>
            <a:ext cx="3554471" cy="1720364"/>
          </a:xfrm>
          <a:prstGeom prst="rect">
            <a:avLst/>
          </a:prstGeom>
        </p:spPr>
      </p:pic>
      <p:pic>
        <p:nvPicPr>
          <p:cNvPr id="21" name="Grafik 20">
            <a:extLst>
              <a:ext uri="{FF2B5EF4-FFF2-40B4-BE49-F238E27FC236}">
                <a16:creationId xmlns:a16="http://schemas.microsoft.com/office/drawing/2014/main" id="{00C1C8B0-A7DD-C869-42B3-89865E12C117}"/>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6189864" y="3486673"/>
            <a:ext cx="1657814" cy="986998"/>
          </a:xfrm>
          <a:prstGeom prst="rect">
            <a:avLst/>
          </a:prstGeom>
        </p:spPr>
      </p:pic>
      <p:sp>
        <p:nvSpPr>
          <p:cNvPr id="22" name="Textfeld 21">
            <a:extLst>
              <a:ext uri="{FF2B5EF4-FFF2-40B4-BE49-F238E27FC236}">
                <a16:creationId xmlns:a16="http://schemas.microsoft.com/office/drawing/2014/main" id="{EEDCCF9D-2D37-7E11-A364-B74577ED8810}"/>
              </a:ext>
            </a:extLst>
          </p:cNvPr>
          <p:cNvSpPr txBox="1"/>
          <p:nvPr/>
        </p:nvSpPr>
        <p:spPr>
          <a:xfrm>
            <a:off x="6266929" y="292904"/>
            <a:ext cx="782327" cy="24622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prstClr val="black"/>
                </a:solidFill>
                <a:effectLst/>
                <a:uLnTx/>
                <a:uFillTx/>
                <a:latin typeface="Calibri"/>
                <a:ea typeface="+mn-ea"/>
                <a:cs typeface="+mn-cs"/>
              </a:rPr>
              <a:t>65–70%</a:t>
            </a:r>
          </a:p>
        </p:txBody>
      </p:sp>
      <p:sp>
        <p:nvSpPr>
          <p:cNvPr id="23" name="Textfeld 22">
            <a:extLst>
              <a:ext uri="{FF2B5EF4-FFF2-40B4-BE49-F238E27FC236}">
                <a16:creationId xmlns:a16="http://schemas.microsoft.com/office/drawing/2014/main" id="{B89B2AED-B814-B1DD-7098-A604ADE896AC}"/>
              </a:ext>
            </a:extLst>
          </p:cNvPr>
          <p:cNvSpPr txBox="1"/>
          <p:nvPr/>
        </p:nvSpPr>
        <p:spPr>
          <a:xfrm>
            <a:off x="6266929" y="542984"/>
            <a:ext cx="782327" cy="132343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prstClr val="black"/>
                </a:solidFill>
                <a:effectLst/>
                <a:uLnTx/>
                <a:uFillTx/>
                <a:latin typeface="Calibri"/>
                <a:ea typeface="+mn-ea"/>
                <a:cs typeface="+mn-cs"/>
              </a:rPr>
              <a:t>ZVB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prstClr val="black"/>
                </a:solidFill>
                <a:effectLst/>
                <a:uLnTx/>
                <a:uFillTx/>
                <a:latin typeface="Calibri"/>
                <a:ea typeface="+mn-ea"/>
                <a:cs typeface="+mn-cs"/>
              </a:rPr>
              <a:t>ZBB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prstClr val="black"/>
                </a:solidFill>
                <a:effectLst/>
                <a:uLnTx/>
                <a:uFillTx/>
                <a:latin typeface="Calibri"/>
                <a:ea typeface="+mn-ea"/>
                <a:cs typeface="+mn-cs"/>
              </a:rPr>
              <a:t>SBB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prstClr val="black"/>
                </a:solidFill>
                <a:effectLst/>
                <a:uLnTx/>
                <a:uFillTx/>
                <a:latin typeface="Calibri"/>
                <a:ea typeface="+mn-ea"/>
                <a:cs typeface="+mn-cs"/>
              </a:rPr>
              <a:t>PAG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prstClr val="black"/>
                </a:solidFill>
                <a:effectLst/>
                <a:uLnTx/>
                <a:uFillTx/>
                <a:latin typeface="Calibri"/>
                <a:ea typeface="+mn-ea"/>
                <a:cs typeface="+mn-cs"/>
              </a:rPr>
              <a:t>ZVV</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prstClr val="black"/>
                </a:solidFill>
                <a:effectLst/>
                <a:uLnTx/>
                <a:uFillTx/>
                <a:latin typeface="Calibri"/>
                <a:ea typeface="+mn-ea"/>
                <a:cs typeface="+mn-cs"/>
              </a:rPr>
              <a:t>AAGS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prstClr val="black"/>
                </a:solidFill>
                <a:effectLst/>
                <a:uLnTx/>
                <a:uFillTx/>
                <a:latin typeface="Calibri"/>
                <a:ea typeface="+mn-ea"/>
                <a:cs typeface="+mn-cs"/>
              </a:rPr>
              <a:t>SOB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prstClr val="black"/>
                </a:solidFill>
                <a:effectLst/>
                <a:uLnTx/>
                <a:uFillTx/>
                <a:latin typeface="Calibri"/>
                <a:ea typeface="+mn-ea"/>
                <a:cs typeface="+mn-cs"/>
              </a:rPr>
              <a:t>(Bund, ZG)</a:t>
            </a:r>
          </a:p>
        </p:txBody>
      </p:sp>
      <p:sp>
        <p:nvSpPr>
          <p:cNvPr id="24" name="Textfeld 23">
            <a:extLst>
              <a:ext uri="{FF2B5EF4-FFF2-40B4-BE49-F238E27FC236}">
                <a16:creationId xmlns:a16="http://schemas.microsoft.com/office/drawing/2014/main" id="{E582B6D4-DFB8-5BE8-6AAF-D71EE0469122}"/>
              </a:ext>
            </a:extLst>
          </p:cNvPr>
          <p:cNvSpPr txBox="1"/>
          <p:nvPr/>
        </p:nvSpPr>
        <p:spPr>
          <a:xfrm>
            <a:off x="6266929" y="2070361"/>
            <a:ext cx="782327" cy="24622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prstClr val="black"/>
                </a:solidFill>
                <a:effectLst/>
                <a:uLnTx/>
                <a:uFillTx/>
                <a:latin typeface="Calibri"/>
                <a:ea typeface="+mn-ea"/>
                <a:cs typeface="+mn-cs"/>
              </a:rPr>
              <a:t>Tickets</a:t>
            </a:r>
          </a:p>
        </p:txBody>
      </p:sp>
      <p:pic>
        <p:nvPicPr>
          <p:cNvPr id="25" name="Grafik 24" descr="Ein Bild, das Text enthält.&#10;&#10;Automatisch generierte Beschreibung">
            <a:extLst>
              <a:ext uri="{FF2B5EF4-FFF2-40B4-BE49-F238E27FC236}">
                <a16:creationId xmlns:a16="http://schemas.microsoft.com/office/drawing/2014/main" id="{5EDB9985-10B0-59D0-DA09-D189767C5313}"/>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7604596" y="364770"/>
            <a:ext cx="1107654" cy="300297"/>
          </a:xfrm>
          <a:prstGeom prst="rect">
            <a:avLst/>
          </a:prstGeom>
        </p:spPr>
      </p:pic>
      <p:sp>
        <p:nvSpPr>
          <p:cNvPr id="26" name="Textfeld 25">
            <a:extLst>
              <a:ext uri="{FF2B5EF4-FFF2-40B4-BE49-F238E27FC236}">
                <a16:creationId xmlns:a16="http://schemas.microsoft.com/office/drawing/2014/main" id="{1FBC32C5-AAFE-03E7-43B7-3D79D1A5CDC8}"/>
              </a:ext>
            </a:extLst>
          </p:cNvPr>
          <p:cNvSpPr txBox="1"/>
          <p:nvPr/>
        </p:nvSpPr>
        <p:spPr>
          <a:xfrm>
            <a:off x="8868677" y="1900008"/>
            <a:ext cx="1060764" cy="3231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TARIFWELT</a:t>
            </a:r>
          </a:p>
        </p:txBody>
      </p:sp>
      <p:sp>
        <p:nvSpPr>
          <p:cNvPr id="27" name="Textfeld 26">
            <a:extLst>
              <a:ext uri="{FF2B5EF4-FFF2-40B4-BE49-F238E27FC236}">
                <a16:creationId xmlns:a16="http://schemas.microsoft.com/office/drawing/2014/main" id="{CF072D33-4E62-35DC-50F9-63E639B5B941}"/>
              </a:ext>
            </a:extLst>
          </p:cNvPr>
          <p:cNvSpPr txBox="1"/>
          <p:nvPr/>
        </p:nvSpPr>
        <p:spPr>
          <a:xfrm>
            <a:off x="8545196" y="6166697"/>
            <a:ext cx="1665660" cy="3231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BESTELLERWELT</a:t>
            </a:r>
          </a:p>
        </p:txBody>
      </p:sp>
      <p:sp>
        <p:nvSpPr>
          <p:cNvPr id="28" name="Textfeld 27">
            <a:extLst>
              <a:ext uri="{FF2B5EF4-FFF2-40B4-BE49-F238E27FC236}">
                <a16:creationId xmlns:a16="http://schemas.microsoft.com/office/drawing/2014/main" id="{0404F254-B4FE-7AF6-1045-330A65D5D43A}"/>
              </a:ext>
            </a:extLst>
          </p:cNvPr>
          <p:cNvSpPr txBox="1"/>
          <p:nvPr/>
        </p:nvSpPr>
        <p:spPr>
          <a:xfrm>
            <a:off x="8460042" y="2859240"/>
            <a:ext cx="1665660" cy="3231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BETREIBERWELT</a:t>
            </a:r>
          </a:p>
        </p:txBody>
      </p:sp>
      <p:grpSp>
        <p:nvGrpSpPr>
          <p:cNvPr id="29" name="Gruppieren 28">
            <a:extLst>
              <a:ext uri="{FF2B5EF4-FFF2-40B4-BE49-F238E27FC236}">
                <a16:creationId xmlns:a16="http://schemas.microsoft.com/office/drawing/2014/main" id="{0E26BE1D-8C0C-8532-802A-4819E1209F02}"/>
              </a:ext>
            </a:extLst>
          </p:cNvPr>
          <p:cNvGrpSpPr/>
          <p:nvPr/>
        </p:nvGrpSpPr>
        <p:grpSpPr>
          <a:xfrm>
            <a:off x="3724693" y="127737"/>
            <a:ext cx="2662288" cy="1749670"/>
            <a:chOff x="2822749" y="-177209"/>
            <a:chExt cx="2662288" cy="1749670"/>
          </a:xfrm>
        </p:grpSpPr>
        <p:pic>
          <p:nvPicPr>
            <p:cNvPr id="30" name="Grafik 29" descr="Ein Bild, das Text, Bilderrahmen enthält.&#10;&#10;Automatisch generierte Beschreibung">
              <a:extLst>
                <a:ext uri="{FF2B5EF4-FFF2-40B4-BE49-F238E27FC236}">
                  <a16:creationId xmlns:a16="http://schemas.microsoft.com/office/drawing/2014/main" id="{7D4BDB84-A004-0FCD-5C58-0C97CFDA1387}"/>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2930407" y="-177209"/>
              <a:ext cx="2434691" cy="1749670"/>
            </a:xfrm>
            <a:prstGeom prst="rect">
              <a:avLst/>
            </a:prstGeom>
          </p:spPr>
        </p:pic>
        <p:sp>
          <p:nvSpPr>
            <p:cNvPr id="31" name="Textfeld 30">
              <a:extLst>
                <a:ext uri="{FF2B5EF4-FFF2-40B4-BE49-F238E27FC236}">
                  <a16:creationId xmlns:a16="http://schemas.microsoft.com/office/drawing/2014/main" id="{3831356D-F6F3-BF80-4FD3-A958953BD975}"/>
                </a:ext>
              </a:extLst>
            </p:cNvPr>
            <p:cNvSpPr txBox="1"/>
            <p:nvPr/>
          </p:nvSpPr>
          <p:spPr>
            <a:xfrm>
              <a:off x="2822749" y="376884"/>
              <a:ext cx="2662288" cy="5539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prstClr val="black"/>
                  </a:solidFill>
                  <a:effectLst/>
                  <a:uLnTx/>
                  <a:uFillTx/>
                  <a:latin typeface="Calibri"/>
                  <a:ea typeface="+mn-ea"/>
                  <a:cs typeface="+mn-cs"/>
                </a:rPr>
                <a:t>Alliance </a:t>
              </a:r>
              <a:r>
                <a:rPr kumimoji="0" lang="de-DE" sz="1000" b="0" i="0" u="none" strike="noStrike" kern="1200" cap="none" spc="0" normalizeH="0" baseline="0" noProof="0" dirty="0" err="1">
                  <a:ln>
                    <a:noFill/>
                  </a:ln>
                  <a:solidFill>
                    <a:prstClr val="black"/>
                  </a:solidFill>
                  <a:effectLst/>
                  <a:uLnTx/>
                  <a:uFillTx/>
                  <a:latin typeface="Calibri"/>
                  <a:ea typeface="+mn-ea"/>
                  <a:cs typeface="+mn-cs"/>
                </a:rPr>
                <a:t>SwissPass</a:t>
              </a:r>
              <a:r>
                <a:rPr kumimoji="0" lang="de-DE" sz="10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prstClr val="black"/>
                  </a:solidFill>
                  <a:effectLst/>
                  <a:uLnTx/>
                  <a:uFillTx/>
                  <a:latin typeface="Calibri"/>
                  <a:ea typeface="+mn-ea"/>
                  <a:cs typeface="+mn-cs"/>
                </a:rPr>
                <a:t>(Nationaler direkter Verkehr)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prstClr val="black"/>
                  </a:solidFill>
                  <a:effectLst/>
                  <a:uLnTx/>
                  <a:uFillTx/>
                  <a:latin typeface="Calibri"/>
                  <a:ea typeface="+mn-ea"/>
                  <a:cs typeface="+mn-cs"/>
                </a:rPr>
                <a:t>(GA, </a:t>
              </a:r>
              <a:r>
                <a:rPr kumimoji="0" lang="de-DE" sz="1000" b="0" i="0" u="none" strike="noStrike" kern="1200" cap="none" spc="0" normalizeH="0" baseline="0" noProof="0" dirty="0" err="1">
                  <a:ln>
                    <a:noFill/>
                  </a:ln>
                  <a:solidFill>
                    <a:prstClr val="black"/>
                  </a:solidFill>
                  <a:effectLst/>
                  <a:uLnTx/>
                  <a:uFillTx/>
                  <a:latin typeface="Calibri"/>
                  <a:ea typeface="+mn-ea"/>
                  <a:cs typeface="+mn-cs"/>
                </a:rPr>
                <a:t>Halbtax</a:t>
              </a:r>
              <a:r>
                <a:rPr kumimoji="0" lang="de-DE" sz="1000" b="0" i="0" u="none" strike="noStrike" kern="1200" cap="none" spc="0" normalizeH="0" baseline="0" noProof="0" dirty="0">
                  <a:ln>
                    <a:noFill/>
                  </a:ln>
                  <a:solidFill>
                    <a:prstClr val="black"/>
                  </a:solidFill>
                  <a:effectLst/>
                  <a:uLnTx/>
                  <a:uFillTx/>
                  <a:latin typeface="Calibri"/>
                  <a:ea typeface="+mn-ea"/>
                  <a:cs typeface="+mn-cs"/>
                </a:rPr>
                <a:t> …)</a:t>
              </a:r>
            </a:p>
          </p:txBody>
        </p:sp>
        <p:pic>
          <p:nvPicPr>
            <p:cNvPr id="32" name="Grafik 31">
              <a:extLst>
                <a:ext uri="{FF2B5EF4-FFF2-40B4-BE49-F238E27FC236}">
                  <a16:creationId xmlns:a16="http://schemas.microsoft.com/office/drawing/2014/main" id="{D63B1890-F4E3-5EED-6516-86601428394D}"/>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rot="21103069">
              <a:off x="3623876" y="1009201"/>
              <a:ext cx="884575" cy="558771"/>
            </a:xfrm>
            <a:prstGeom prst="rect">
              <a:avLst/>
            </a:prstGeom>
          </p:spPr>
        </p:pic>
      </p:grpSp>
      <p:grpSp>
        <p:nvGrpSpPr>
          <p:cNvPr id="33" name="Gruppieren 32">
            <a:extLst>
              <a:ext uri="{FF2B5EF4-FFF2-40B4-BE49-F238E27FC236}">
                <a16:creationId xmlns:a16="http://schemas.microsoft.com/office/drawing/2014/main" id="{D8BE3DCD-A4EB-5BF0-2C8C-B4E7476DAAD4}"/>
              </a:ext>
            </a:extLst>
          </p:cNvPr>
          <p:cNvGrpSpPr/>
          <p:nvPr/>
        </p:nvGrpSpPr>
        <p:grpSpPr>
          <a:xfrm>
            <a:off x="7266406" y="977242"/>
            <a:ext cx="1195560" cy="1087991"/>
            <a:chOff x="3775641" y="2416819"/>
            <a:chExt cx="1195560" cy="1087991"/>
          </a:xfrm>
        </p:grpSpPr>
        <p:pic>
          <p:nvPicPr>
            <p:cNvPr id="34" name="Grafik 33" descr="Ein Bild, das Karte enthält.&#10;&#10;Automatisch generierte Beschreibung">
              <a:extLst>
                <a:ext uri="{FF2B5EF4-FFF2-40B4-BE49-F238E27FC236}">
                  <a16:creationId xmlns:a16="http://schemas.microsoft.com/office/drawing/2014/main" id="{7B79CDA1-A5D4-69B9-8314-5D99FD3F5E78}"/>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3775641" y="2709988"/>
              <a:ext cx="763990" cy="502886"/>
            </a:xfrm>
            <a:prstGeom prst="rect">
              <a:avLst/>
            </a:prstGeom>
          </p:spPr>
        </p:pic>
        <p:pic>
          <p:nvPicPr>
            <p:cNvPr id="35" name="Grafik 34" descr="Ein Bild, das Tisch enthält.&#10;&#10;Automatisch generierte Beschreibung">
              <a:extLst>
                <a:ext uri="{FF2B5EF4-FFF2-40B4-BE49-F238E27FC236}">
                  <a16:creationId xmlns:a16="http://schemas.microsoft.com/office/drawing/2014/main" id="{264CE8AD-3B38-5618-FECF-07CAF411D059}"/>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rot="503506">
              <a:off x="4405551" y="2416819"/>
              <a:ext cx="565650" cy="1087991"/>
            </a:xfrm>
            <a:prstGeom prst="rect">
              <a:avLst/>
            </a:prstGeom>
          </p:spPr>
        </p:pic>
      </p:grpSp>
      <p:pic>
        <p:nvPicPr>
          <p:cNvPr id="36" name="Grafik 35">
            <a:extLst>
              <a:ext uri="{FF2B5EF4-FFF2-40B4-BE49-F238E27FC236}">
                <a16:creationId xmlns:a16="http://schemas.microsoft.com/office/drawing/2014/main" id="{6C265CEA-E2BB-A72B-55D4-8E247EC004AD}"/>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2846416" y="1918193"/>
            <a:ext cx="3965778" cy="2635652"/>
          </a:xfrm>
          <a:prstGeom prst="rect">
            <a:avLst/>
          </a:prstGeom>
        </p:spPr>
      </p:pic>
      <p:pic>
        <p:nvPicPr>
          <p:cNvPr id="37" name="Grafik 36" descr="Ein Bild, das Text enthält.&#10;&#10;Automatisch generierte Beschreibung">
            <a:extLst>
              <a:ext uri="{FF2B5EF4-FFF2-40B4-BE49-F238E27FC236}">
                <a16:creationId xmlns:a16="http://schemas.microsoft.com/office/drawing/2014/main" id="{936E6CE7-49C1-7C80-881E-C7F9597140E9}"/>
              </a:ext>
            </a:extLst>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7702946" y="3511021"/>
            <a:ext cx="1811818" cy="970504"/>
          </a:xfrm>
          <a:prstGeom prst="rect">
            <a:avLst/>
          </a:prstGeom>
        </p:spPr>
      </p:pic>
      <p:pic>
        <p:nvPicPr>
          <p:cNvPr id="38" name="Grafik 37" descr="Ein Bild, das Text, Transport, Lieferwagen, Auto enthält.&#10;&#10;Automatisch generierte Beschreibung">
            <a:extLst>
              <a:ext uri="{FF2B5EF4-FFF2-40B4-BE49-F238E27FC236}">
                <a16:creationId xmlns:a16="http://schemas.microsoft.com/office/drawing/2014/main" id="{E0C261C6-CE02-7CC8-AF9A-B2043773333F}"/>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2470136" y="4158590"/>
            <a:ext cx="1997019" cy="909183"/>
          </a:xfrm>
          <a:prstGeom prst="rect">
            <a:avLst/>
          </a:prstGeom>
        </p:spPr>
      </p:pic>
      <p:sp>
        <p:nvSpPr>
          <p:cNvPr id="39" name="Textfeld 38">
            <a:extLst>
              <a:ext uri="{FF2B5EF4-FFF2-40B4-BE49-F238E27FC236}">
                <a16:creationId xmlns:a16="http://schemas.microsoft.com/office/drawing/2014/main" id="{50999CC4-3A65-DB27-B66D-61F38595627A}"/>
              </a:ext>
            </a:extLst>
          </p:cNvPr>
          <p:cNvSpPr txBox="1"/>
          <p:nvPr/>
        </p:nvSpPr>
        <p:spPr>
          <a:xfrm>
            <a:off x="6842114" y="6163835"/>
            <a:ext cx="1665660" cy="3231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GEMEINDEN</a:t>
            </a:r>
          </a:p>
        </p:txBody>
      </p:sp>
      <p:pic>
        <p:nvPicPr>
          <p:cNvPr id="40" name="Grafik 39" descr="Ein Bild, das drinnen, dunkel, schließen enthält.&#10;&#10;Automatisch generierte Beschreibung">
            <a:extLst>
              <a:ext uri="{FF2B5EF4-FFF2-40B4-BE49-F238E27FC236}">
                <a16:creationId xmlns:a16="http://schemas.microsoft.com/office/drawing/2014/main" id="{4E979243-6B8F-CD4C-2F25-95359B0CE5AE}"/>
              </a:ext>
            </a:extLst>
          </p:cNvPr>
          <p:cNvPicPr>
            <a:picLocks noChangeAspect="1"/>
          </p:cNvPicPr>
          <p:nvPr/>
        </p:nvPicPr>
        <p:blipFill>
          <a:blip r:embed="rId26" cstate="screen">
            <a:extLst>
              <a:ext uri="{28A0092B-C50C-407E-A947-70E740481C1C}">
                <a14:useLocalDpi xmlns:a14="http://schemas.microsoft.com/office/drawing/2010/main"/>
              </a:ext>
            </a:extLst>
          </a:blip>
          <a:stretch>
            <a:fillRect/>
          </a:stretch>
        </p:blipFill>
        <p:spPr>
          <a:xfrm>
            <a:off x="1383758" y="4911887"/>
            <a:ext cx="3300198" cy="1463954"/>
          </a:xfrm>
          <a:prstGeom prst="rect">
            <a:avLst/>
          </a:prstGeom>
        </p:spPr>
      </p:pic>
      <p:pic>
        <p:nvPicPr>
          <p:cNvPr id="41" name="Grafik 40" descr="Ein Bild, das Text, kosmetisch enthält.&#10;&#10;Automatisch generierte Beschreibung">
            <a:extLst>
              <a:ext uri="{FF2B5EF4-FFF2-40B4-BE49-F238E27FC236}">
                <a16:creationId xmlns:a16="http://schemas.microsoft.com/office/drawing/2014/main" id="{B5D6A422-562F-FDB4-8557-5F09F832C424}"/>
              </a:ext>
            </a:extLst>
          </p:cNvPr>
          <p:cNvPicPr>
            <a:picLocks noChangeAspect="1"/>
          </p:cNvPicPr>
          <p:nvPr/>
        </p:nvPicPr>
        <p:blipFill>
          <a:blip r:embed="rId27" cstate="screen">
            <a:extLst>
              <a:ext uri="{28A0092B-C50C-407E-A947-70E740481C1C}">
                <a14:useLocalDpi xmlns:a14="http://schemas.microsoft.com/office/drawing/2010/main"/>
              </a:ext>
            </a:extLst>
          </a:blip>
          <a:stretch>
            <a:fillRect/>
          </a:stretch>
        </p:blipFill>
        <p:spPr>
          <a:xfrm>
            <a:off x="8142064" y="4459968"/>
            <a:ext cx="1712901" cy="1818445"/>
          </a:xfrm>
          <a:prstGeom prst="rect">
            <a:avLst/>
          </a:prstGeom>
        </p:spPr>
      </p:pic>
      <p:pic>
        <p:nvPicPr>
          <p:cNvPr id="42" name="Grafik 41">
            <a:extLst>
              <a:ext uri="{FF2B5EF4-FFF2-40B4-BE49-F238E27FC236}">
                <a16:creationId xmlns:a16="http://schemas.microsoft.com/office/drawing/2014/main" id="{13DED501-2FBD-E5C4-C8A5-6666B7AD1FDB}"/>
              </a:ext>
            </a:extLst>
          </p:cNvPr>
          <p:cNvPicPr>
            <a:picLocks noChangeAspect="1"/>
          </p:cNvPicPr>
          <p:nvPr/>
        </p:nvPicPr>
        <p:blipFill>
          <a:blip r:embed="rId28" cstate="screen">
            <a:extLst>
              <a:ext uri="{28A0092B-C50C-407E-A947-70E740481C1C}">
                <a14:useLocalDpi xmlns:a14="http://schemas.microsoft.com/office/drawing/2010/main"/>
              </a:ext>
            </a:extLst>
          </a:blip>
          <a:stretch>
            <a:fillRect/>
          </a:stretch>
        </p:blipFill>
        <p:spPr>
          <a:xfrm flipH="1">
            <a:off x="4492869" y="4140394"/>
            <a:ext cx="698833" cy="679025"/>
          </a:xfrm>
          <a:prstGeom prst="rect">
            <a:avLst/>
          </a:prstGeom>
        </p:spPr>
      </p:pic>
      <p:pic>
        <p:nvPicPr>
          <p:cNvPr id="43" name="Grafik 42">
            <a:extLst>
              <a:ext uri="{FF2B5EF4-FFF2-40B4-BE49-F238E27FC236}">
                <a16:creationId xmlns:a16="http://schemas.microsoft.com/office/drawing/2014/main" id="{74B2ACFA-EF92-A862-1902-3572069D4596}"/>
              </a:ext>
            </a:extLst>
          </p:cNvPr>
          <p:cNvPicPr>
            <a:picLocks noChangeAspect="1"/>
          </p:cNvPicPr>
          <p:nvPr/>
        </p:nvPicPr>
        <p:blipFill>
          <a:blip r:embed="rId29" cstate="screen">
            <a:extLst>
              <a:ext uri="{28A0092B-C50C-407E-A947-70E740481C1C}">
                <a14:useLocalDpi xmlns:a14="http://schemas.microsoft.com/office/drawing/2010/main"/>
              </a:ext>
            </a:extLst>
          </a:blip>
          <a:stretch>
            <a:fillRect/>
          </a:stretch>
        </p:blipFill>
        <p:spPr>
          <a:xfrm rot="2281654">
            <a:off x="6086335" y="5568928"/>
            <a:ext cx="1222716" cy="413136"/>
          </a:xfrm>
          <a:prstGeom prst="rect">
            <a:avLst/>
          </a:prstGeom>
        </p:spPr>
      </p:pic>
      <p:grpSp>
        <p:nvGrpSpPr>
          <p:cNvPr id="44" name="Gruppieren 43">
            <a:extLst>
              <a:ext uri="{FF2B5EF4-FFF2-40B4-BE49-F238E27FC236}">
                <a16:creationId xmlns:a16="http://schemas.microsoft.com/office/drawing/2014/main" id="{30FFB6EB-870E-177B-CAAE-DAE5BD994533}"/>
              </a:ext>
            </a:extLst>
          </p:cNvPr>
          <p:cNvGrpSpPr/>
          <p:nvPr/>
        </p:nvGrpSpPr>
        <p:grpSpPr>
          <a:xfrm>
            <a:off x="4510849" y="5041491"/>
            <a:ext cx="1610004" cy="1511933"/>
            <a:chOff x="3719147" y="5106288"/>
            <a:chExt cx="1610004" cy="1511933"/>
          </a:xfrm>
        </p:grpSpPr>
        <p:pic>
          <p:nvPicPr>
            <p:cNvPr id="45" name="Grafik 44">
              <a:extLst>
                <a:ext uri="{FF2B5EF4-FFF2-40B4-BE49-F238E27FC236}">
                  <a16:creationId xmlns:a16="http://schemas.microsoft.com/office/drawing/2014/main" id="{C4131594-0186-65CA-03E0-255DBE42EBE1}"/>
                </a:ext>
              </a:extLst>
            </p:cNvPr>
            <p:cNvPicPr>
              <a:picLocks noChangeAspect="1"/>
            </p:cNvPicPr>
            <p:nvPr/>
          </p:nvPicPr>
          <p:blipFill>
            <a:blip r:embed="rId30" cstate="screen">
              <a:extLst>
                <a:ext uri="{28A0092B-C50C-407E-A947-70E740481C1C}">
                  <a14:useLocalDpi xmlns:a14="http://schemas.microsoft.com/office/drawing/2010/main"/>
                </a:ext>
              </a:extLst>
            </a:blip>
            <a:stretch>
              <a:fillRect/>
            </a:stretch>
          </p:blipFill>
          <p:spPr>
            <a:xfrm>
              <a:off x="3719147" y="5106288"/>
              <a:ext cx="1610004" cy="1511933"/>
            </a:xfrm>
            <a:prstGeom prst="rect">
              <a:avLst/>
            </a:prstGeom>
          </p:spPr>
        </p:pic>
        <p:grpSp>
          <p:nvGrpSpPr>
            <p:cNvPr id="46" name="Gruppieren 45">
              <a:extLst>
                <a:ext uri="{FF2B5EF4-FFF2-40B4-BE49-F238E27FC236}">
                  <a16:creationId xmlns:a16="http://schemas.microsoft.com/office/drawing/2014/main" id="{B277E3F2-5A91-8B8F-4D55-8462EE1E701D}"/>
                </a:ext>
              </a:extLst>
            </p:cNvPr>
            <p:cNvGrpSpPr/>
            <p:nvPr/>
          </p:nvGrpSpPr>
          <p:grpSpPr>
            <a:xfrm>
              <a:off x="3844077" y="5161528"/>
              <a:ext cx="1399203" cy="530443"/>
              <a:chOff x="3905623" y="5240656"/>
              <a:chExt cx="1399203" cy="530443"/>
            </a:xfrm>
          </p:grpSpPr>
          <p:pic>
            <p:nvPicPr>
              <p:cNvPr id="48" name="Bild 76" descr="Wappen.png">
                <a:extLst>
                  <a:ext uri="{FF2B5EF4-FFF2-40B4-BE49-F238E27FC236}">
                    <a16:creationId xmlns:a16="http://schemas.microsoft.com/office/drawing/2014/main" id="{E0E0DFDD-9351-CBDB-FC2D-5B02F656658A}"/>
                  </a:ext>
                </a:extLst>
              </p:cNvPr>
              <p:cNvPicPr>
                <a:picLocks noChangeAspect="1"/>
              </p:cNvPicPr>
              <p:nvPr/>
            </p:nvPicPr>
            <p:blipFill>
              <a:blip r:embed="rId31" cstate="screen">
                <a:extLst>
                  <a:ext uri="{28A0092B-C50C-407E-A947-70E740481C1C}">
                    <a14:useLocalDpi xmlns:a14="http://schemas.microsoft.com/office/drawing/2010/main"/>
                  </a:ext>
                </a:extLst>
              </a:blip>
              <a:stretch>
                <a:fillRect/>
              </a:stretch>
            </p:blipFill>
            <p:spPr>
              <a:xfrm>
                <a:off x="3946785" y="5467861"/>
                <a:ext cx="1233572" cy="303238"/>
              </a:xfrm>
              <a:prstGeom prst="rect">
                <a:avLst/>
              </a:prstGeom>
            </p:spPr>
          </p:pic>
          <p:sp>
            <p:nvSpPr>
              <p:cNvPr id="49" name="Textfeld 48">
                <a:extLst>
                  <a:ext uri="{FF2B5EF4-FFF2-40B4-BE49-F238E27FC236}">
                    <a16:creationId xmlns:a16="http://schemas.microsoft.com/office/drawing/2014/main" id="{428F518A-1785-9E0C-413D-24E96F0CABE6}"/>
                  </a:ext>
                </a:extLst>
              </p:cNvPr>
              <p:cNvSpPr txBox="1"/>
              <p:nvPr/>
            </p:nvSpPr>
            <p:spPr>
              <a:xfrm>
                <a:off x="3905623" y="5240656"/>
                <a:ext cx="1399203"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prstClr val="black"/>
                    </a:solidFill>
                    <a:effectLst/>
                    <a:uLnTx/>
                    <a:uFillTx/>
                    <a:latin typeface="Calibri"/>
                    <a:ea typeface="+mn-ea"/>
                    <a:cs typeface="+mn-cs"/>
                  </a:rPr>
                  <a:t>ZG       LU      AG       SZ</a:t>
                </a:r>
              </a:p>
            </p:txBody>
          </p:sp>
        </p:grpSp>
        <p:pic>
          <p:nvPicPr>
            <p:cNvPr id="47" name="Bild 79" descr="100001260-logo-bundesamt-fuer-verkehr-bav.jpg.gif">
              <a:extLst>
                <a:ext uri="{FF2B5EF4-FFF2-40B4-BE49-F238E27FC236}">
                  <a16:creationId xmlns:a16="http://schemas.microsoft.com/office/drawing/2014/main" id="{CC7FFF57-13BD-5C16-1AF6-5482C9EF97EE}"/>
                </a:ext>
              </a:extLst>
            </p:cNvPr>
            <p:cNvPicPr>
              <a:picLocks noChangeAspect="1"/>
            </p:cNvPicPr>
            <p:nvPr/>
          </p:nvPicPr>
          <p:blipFill>
            <a:blip r:embed="rId32" cstate="screen">
              <a:extLst>
                <a:ext uri="{28A0092B-C50C-407E-A947-70E740481C1C}">
                  <a14:useLocalDpi xmlns:a14="http://schemas.microsoft.com/office/drawing/2010/main"/>
                </a:ext>
              </a:extLst>
            </a:blip>
            <a:stretch>
              <a:fillRect/>
            </a:stretch>
          </p:blipFill>
          <p:spPr>
            <a:xfrm>
              <a:off x="3938468" y="6223119"/>
              <a:ext cx="1158008" cy="246221"/>
            </a:xfrm>
            <a:prstGeom prst="rect">
              <a:avLst/>
            </a:prstGeom>
          </p:spPr>
        </p:pic>
      </p:grpSp>
      <p:pic>
        <p:nvPicPr>
          <p:cNvPr id="50" name="Grafik 49">
            <a:extLst>
              <a:ext uri="{FF2B5EF4-FFF2-40B4-BE49-F238E27FC236}">
                <a16:creationId xmlns:a16="http://schemas.microsoft.com/office/drawing/2014/main" id="{D5A5D07D-5FFA-B70B-0EB4-AA0EBB99FCAF}"/>
              </a:ext>
            </a:extLst>
          </p:cNvPr>
          <p:cNvPicPr>
            <a:picLocks noChangeAspect="1"/>
          </p:cNvPicPr>
          <p:nvPr/>
        </p:nvPicPr>
        <p:blipFill>
          <a:blip r:embed="rId33" cstate="screen">
            <a:extLst>
              <a:ext uri="{28A0092B-C50C-407E-A947-70E740481C1C}">
                <a14:useLocalDpi xmlns:a14="http://schemas.microsoft.com/office/drawing/2010/main"/>
              </a:ext>
            </a:extLst>
          </a:blip>
          <a:stretch>
            <a:fillRect/>
          </a:stretch>
        </p:blipFill>
        <p:spPr>
          <a:xfrm rot="6804933">
            <a:off x="5804095" y="4728865"/>
            <a:ext cx="1009691" cy="341158"/>
          </a:xfrm>
          <a:prstGeom prst="rect">
            <a:avLst/>
          </a:prstGeom>
        </p:spPr>
      </p:pic>
      <p:pic>
        <p:nvPicPr>
          <p:cNvPr id="51" name="Grafik 50">
            <a:extLst>
              <a:ext uri="{FF2B5EF4-FFF2-40B4-BE49-F238E27FC236}">
                <a16:creationId xmlns:a16="http://schemas.microsoft.com/office/drawing/2014/main" id="{E5EFBD49-5AB1-CF61-4F35-292329080EE1}"/>
              </a:ext>
            </a:extLst>
          </p:cNvPr>
          <p:cNvPicPr>
            <a:picLocks noChangeAspect="1"/>
          </p:cNvPicPr>
          <p:nvPr/>
        </p:nvPicPr>
        <p:blipFill>
          <a:blip r:embed="rId34" cstate="screen">
            <a:extLst>
              <a:ext uri="{28A0092B-C50C-407E-A947-70E740481C1C}">
                <a14:useLocalDpi xmlns:a14="http://schemas.microsoft.com/office/drawing/2010/main"/>
              </a:ext>
            </a:extLst>
          </a:blip>
          <a:stretch>
            <a:fillRect/>
          </a:stretch>
        </p:blipFill>
        <p:spPr>
          <a:xfrm>
            <a:off x="2099627" y="4106862"/>
            <a:ext cx="430890" cy="618233"/>
          </a:xfrm>
          <a:prstGeom prst="rect">
            <a:avLst/>
          </a:prstGeom>
        </p:spPr>
      </p:pic>
      <p:pic>
        <p:nvPicPr>
          <p:cNvPr id="52" name="Grafik 51">
            <a:extLst>
              <a:ext uri="{FF2B5EF4-FFF2-40B4-BE49-F238E27FC236}">
                <a16:creationId xmlns:a16="http://schemas.microsoft.com/office/drawing/2014/main" id="{06DAA6A6-C970-33C9-82EA-FEC2A355709E}"/>
              </a:ext>
            </a:extLst>
          </p:cNvPr>
          <p:cNvPicPr>
            <a:picLocks noChangeAspect="1"/>
          </p:cNvPicPr>
          <p:nvPr/>
        </p:nvPicPr>
        <p:blipFill>
          <a:blip r:embed="rId35" cstate="screen">
            <a:extLst>
              <a:ext uri="{28A0092B-C50C-407E-A947-70E740481C1C}">
                <a14:useLocalDpi xmlns:a14="http://schemas.microsoft.com/office/drawing/2010/main"/>
              </a:ext>
            </a:extLst>
          </a:blip>
          <a:stretch>
            <a:fillRect/>
          </a:stretch>
        </p:blipFill>
        <p:spPr>
          <a:xfrm>
            <a:off x="6817645" y="4161300"/>
            <a:ext cx="466955" cy="551047"/>
          </a:xfrm>
          <a:prstGeom prst="rect">
            <a:avLst/>
          </a:prstGeom>
        </p:spPr>
      </p:pic>
      <p:pic>
        <p:nvPicPr>
          <p:cNvPr id="53" name="Grafik 52">
            <a:extLst>
              <a:ext uri="{FF2B5EF4-FFF2-40B4-BE49-F238E27FC236}">
                <a16:creationId xmlns:a16="http://schemas.microsoft.com/office/drawing/2014/main" id="{057ABFC8-1C15-7915-0166-534A41763DD5}"/>
              </a:ext>
            </a:extLst>
          </p:cNvPr>
          <p:cNvPicPr>
            <a:picLocks noChangeAspect="1"/>
          </p:cNvPicPr>
          <p:nvPr/>
        </p:nvPicPr>
        <p:blipFill>
          <a:blip r:embed="rId36" cstate="screen">
            <a:extLst>
              <a:ext uri="{28A0092B-C50C-407E-A947-70E740481C1C}">
                <a14:useLocalDpi xmlns:a14="http://schemas.microsoft.com/office/drawing/2010/main"/>
              </a:ext>
            </a:extLst>
          </a:blip>
          <a:stretch>
            <a:fillRect/>
          </a:stretch>
        </p:blipFill>
        <p:spPr>
          <a:xfrm>
            <a:off x="1647787" y="4035201"/>
            <a:ext cx="574088" cy="698440"/>
          </a:xfrm>
          <a:prstGeom prst="rect">
            <a:avLst/>
          </a:prstGeom>
        </p:spPr>
      </p:pic>
      <p:pic>
        <p:nvPicPr>
          <p:cNvPr id="54" name="Grafik 53" descr="Ein Bild, das Text enthält.&#10;&#10;Automatisch generierte Beschreibung">
            <a:extLst>
              <a:ext uri="{FF2B5EF4-FFF2-40B4-BE49-F238E27FC236}">
                <a16:creationId xmlns:a16="http://schemas.microsoft.com/office/drawing/2014/main" id="{67330C8B-3023-C976-4732-C35AA5E0A684}"/>
              </a:ext>
            </a:extLst>
          </p:cNvPr>
          <p:cNvPicPr>
            <a:picLocks noChangeAspect="1"/>
          </p:cNvPicPr>
          <p:nvPr/>
        </p:nvPicPr>
        <p:blipFill>
          <a:blip r:embed="rId37" cstate="screen">
            <a:extLst>
              <a:ext uri="{28A0092B-C50C-407E-A947-70E740481C1C}">
                <a14:useLocalDpi xmlns:a14="http://schemas.microsoft.com/office/drawing/2010/main"/>
              </a:ext>
            </a:extLst>
          </a:blip>
          <a:stretch>
            <a:fillRect/>
          </a:stretch>
        </p:blipFill>
        <p:spPr>
          <a:xfrm>
            <a:off x="5124830" y="3849026"/>
            <a:ext cx="1332422" cy="876679"/>
          </a:xfrm>
          <a:prstGeom prst="rect">
            <a:avLst/>
          </a:prstGeom>
        </p:spPr>
      </p:pic>
      <p:pic>
        <p:nvPicPr>
          <p:cNvPr id="55" name="Grafik 54" descr="Ein Bild, das Text enthält.&#10;&#10;Automatisch generierte Beschreibung">
            <a:extLst>
              <a:ext uri="{FF2B5EF4-FFF2-40B4-BE49-F238E27FC236}">
                <a16:creationId xmlns:a16="http://schemas.microsoft.com/office/drawing/2014/main" id="{44FD509E-B3FC-9D98-6C9E-081F8FC20ACC}"/>
              </a:ext>
            </a:extLst>
          </p:cNvPr>
          <p:cNvPicPr>
            <a:picLocks noChangeAspect="1"/>
          </p:cNvPicPr>
          <p:nvPr/>
        </p:nvPicPr>
        <p:blipFill>
          <a:blip r:embed="rId38" cstate="screen">
            <a:extLst>
              <a:ext uri="{28A0092B-C50C-407E-A947-70E740481C1C}">
                <a14:useLocalDpi xmlns:a14="http://schemas.microsoft.com/office/drawing/2010/main"/>
              </a:ext>
            </a:extLst>
          </a:blip>
          <a:stretch>
            <a:fillRect/>
          </a:stretch>
        </p:blipFill>
        <p:spPr>
          <a:xfrm>
            <a:off x="8574157" y="305751"/>
            <a:ext cx="1872348" cy="1608299"/>
          </a:xfrm>
          <a:prstGeom prst="rect">
            <a:avLst/>
          </a:prstGeom>
        </p:spPr>
      </p:pic>
      <p:pic>
        <p:nvPicPr>
          <p:cNvPr id="56" name="Grafik 55">
            <a:extLst>
              <a:ext uri="{FF2B5EF4-FFF2-40B4-BE49-F238E27FC236}">
                <a16:creationId xmlns:a16="http://schemas.microsoft.com/office/drawing/2014/main" id="{ED5CA2F5-CC30-23BF-6F05-9AD7E7F7B59C}"/>
              </a:ext>
            </a:extLst>
          </p:cNvPr>
          <p:cNvPicPr>
            <a:picLocks noChangeAspect="1"/>
          </p:cNvPicPr>
          <p:nvPr/>
        </p:nvPicPr>
        <p:blipFill>
          <a:blip r:embed="rId39" cstate="screen">
            <a:extLst>
              <a:ext uri="{28A0092B-C50C-407E-A947-70E740481C1C}">
                <a14:useLocalDpi xmlns:a14="http://schemas.microsoft.com/office/drawing/2010/main"/>
              </a:ext>
            </a:extLst>
          </a:blip>
          <a:stretch>
            <a:fillRect/>
          </a:stretch>
        </p:blipFill>
        <p:spPr>
          <a:xfrm>
            <a:off x="7481638" y="2861745"/>
            <a:ext cx="739229" cy="739229"/>
          </a:xfrm>
          <a:prstGeom prst="rect">
            <a:avLst/>
          </a:prstGeom>
        </p:spPr>
      </p:pic>
      <p:pic>
        <p:nvPicPr>
          <p:cNvPr id="57" name="Grafik 56" descr="Ein Bild, das Text, ClipArt, Lampe enthält.&#10;&#10;Automatisch generierte Beschreibung">
            <a:extLst>
              <a:ext uri="{FF2B5EF4-FFF2-40B4-BE49-F238E27FC236}">
                <a16:creationId xmlns:a16="http://schemas.microsoft.com/office/drawing/2014/main" id="{4A392D75-BF16-5086-D1B6-9462F32B2D94}"/>
              </a:ext>
            </a:extLst>
          </p:cNvPr>
          <p:cNvPicPr>
            <a:picLocks noChangeAspect="1"/>
          </p:cNvPicPr>
          <p:nvPr/>
        </p:nvPicPr>
        <p:blipFill>
          <a:blip r:embed="rId40" cstate="screen">
            <a:extLst>
              <a:ext uri="{28A0092B-C50C-407E-A947-70E740481C1C}">
                <a14:useLocalDpi xmlns:a14="http://schemas.microsoft.com/office/drawing/2010/main"/>
              </a:ext>
            </a:extLst>
          </a:blip>
          <a:stretch>
            <a:fillRect/>
          </a:stretch>
        </p:blipFill>
        <p:spPr>
          <a:xfrm>
            <a:off x="8940503" y="3086187"/>
            <a:ext cx="875045" cy="455023"/>
          </a:xfrm>
          <a:prstGeom prst="rect">
            <a:avLst/>
          </a:prstGeom>
        </p:spPr>
      </p:pic>
      <p:pic>
        <p:nvPicPr>
          <p:cNvPr id="58" name="Grafik 57" descr="Ein Bild, das Licht, dunkel, Nacht, Lampe enthält.&#10;&#10;Automatisch generierte Beschreibung">
            <a:extLst>
              <a:ext uri="{FF2B5EF4-FFF2-40B4-BE49-F238E27FC236}">
                <a16:creationId xmlns:a16="http://schemas.microsoft.com/office/drawing/2014/main" id="{F6ECCDA6-2B68-BEF4-D6FD-BBF46194D2F7}"/>
              </a:ext>
            </a:extLst>
          </p:cNvPr>
          <p:cNvPicPr>
            <a:picLocks noChangeAspect="1"/>
          </p:cNvPicPr>
          <p:nvPr/>
        </p:nvPicPr>
        <p:blipFill>
          <a:blip r:embed="rId41" cstate="screen">
            <a:extLst>
              <a:ext uri="{28A0092B-C50C-407E-A947-70E740481C1C}">
                <a14:useLocalDpi xmlns:a14="http://schemas.microsoft.com/office/drawing/2010/main"/>
              </a:ext>
            </a:extLst>
          </a:blip>
          <a:stretch>
            <a:fillRect/>
          </a:stretch>
        </p:blipFill>
        <p:spPr>
          <a:xfrm rot="13291388">
            <a:off x="6707980" y="4660332"/>
            <a:ext cx="1603500" cy="1270156"/>
          </a:xfrm>
          <a:prstGeom prst="rect">
            <a:avLst/>
          </a:prstGeom>
        </p:spPr>
      </p:pic>
      <p:pic>
        <p:nvPicPr>
          <p:cNvPr id="59" name="Grafik 58">
            <a:extLst>
              <a:ext uri="{FF2B5EF4-FFF2-40B4-BE49-F238E27FC236}">
                <a16:creationId xmlns:a16="http://schemas.microsoft.com/office/drawing/2014/main" id="{55873FC0-73F5-FF53-2DB7-93DADD6A7ACB}"/>
              </a:ext>
            </a:extLst>
          </p:cNvPr>
          <p:cNvPicPr>
            <a:picLocks noChangeAspect="1"/>
          </p:cNvPicPr>
          <p:nvPr/>
        </p:nvPicPr>
        <p:blipFill>
          <a:blip r:embed="rId42" cstate="screen">
            <a:extLst>
              <a:ext uri="{28A0092B-C50C-407E-A947-70E740481C1C}">
                <a14:useLocalDpi xmlns:a14="http://schemas.microsoft.com/office/drawing/2010/main"/>
              </a:ext>
            </a:extLst>
          </a:blip>
          <a:stretch>
            <a:fillRect/>
          </a:stretch>
        </p:blipFill>
        <p:spPr>
          <a:xfrm rot="12676396">
            <a:off x="8858987" y="2517569"/>
            <a:ext cx="1803539" cy="2747327"/>
          </a:xfrm>
          <a:prstGeom prst="rect">
            <a:avLst/>
          </a:prstGeom>
        </p:spPr>
      </p:pic>
      <p:pic>
        <p:nvPicPr>
          <p:cNvPr id="73" name="Grafik 72" descr="Ein Bild, das Text enthält.&#10;&#10;Automatisch generierte Beschreibung">
            <a:extLst>
              <a:ext uri="{FF2B5EF4-FFF2-40B4-BE49-F238E27FC236}">
                <a16:creationId xmlns:a16="http://schemas.microsoft.com/office/drawing/2014/main" id="{9D653577-6D1B-E593-4689-99C6CCC3AC97}"/>
              </a:ext>
            </a:extLst>
          </p:cNvPr>
          <p:cNvPicPr>
            <a:picLocks noChangeAspect="1"/>
          </p:cNvPicPr>
          <p:nvPr/>
        </p:nvPicPr>
        <p:blipFill>
          <a:blip r:embed="rId43" cstate="screen">
            <a:extLst>
              <a:ext uri="{28A0092B-C50C-407E-A947-70E740481C1C}">
                <a14:useLocalDpi xmlns:a14="http://schemas.microsoft.com/office/drawing/2010/main"/>
              </a:ext>
            </a:extLst>
          </a:blip>
          <a:stretch>
            <a:fillRect/>
          </a:stretch>
        </p:blipFill>
        <p:spPr>
          <a:xfrm>
            <a:off x="6347901" y="1889018"/>
            <a:ext cx="698382" cy="187625"/>
          </a:xfrm>
          <a:prstGeom prst="rect">
            <a:avLst/>
          </a:prstGeom>
        </p:spPr>
      </p:pic>
    </p:spTree>
    <p:extLst>
      <p:ext uri="{BB962C8B-B14F-4D97-AF65-F5344CB8AC3E}">
        <p14:creationId xmlns:p14="http://schemas.microsoft.com/office/powerpoint/2010/main" val="2766141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descr="Ein Bild, das Text, Kreis, Schrift, Logo enthält.&#10;&#10;Automatisch generierte Beschreibung">
            <a:extLst>
              <a:ext uri="{FF2B5EF4-FFF2-40B4-BE49-F238E27FC236}">
                <a16:creationId xmlns:a16="http://schemas.microsoft.com/office/drawing/2014/main" id="{504109FD-91FE-64E3-E8FF-C96B0DA39BCB}"/>
              </a:ext>
            </a:extLst>
          </p:cNvPr>
          <p:cNvPicPr>
            <a:picLocks noChangeAspect="1"/>
          </p:cNvPicPr>
          <p:nvPr/>
        </p:nvPicPr>
        <p:blipFill>
          <a:blip r:embed="rId3"/>
          <a:stretch>
            <a:fillRect/>
          </a:stretch>
        </p:blipFill>
        <p:spPr>
          <a:xfrm rot="518439">
            <a:off x="6083837" y="2005755"/>
            <a:ext cx="4751842" cy="4751842"/>
          </a:xfrm>
          <a:prstGeom prst="rect">
            <a:avLst/>
          </a:prstGeom>
        </p:spPr>
      </p:pic>
      <p:sp>
        <p:nvSpPr>
          <p:cNvPr id="2" name="Fußzeilenplatzhalter 1">
            <a:extLst>
              <a:ext uri="{FF2B5EF4-FFF2-40B4-BE49-F238E27FC236}">
                <a16:creationId xmlns:a16="http://schemas.microsoft.com/office/drawing/2014/main" id="{0053583B-5507-818A-7F94-3E526B8A6718}"/>
              </a:ext>
            </a:extLst>
          </p:cNvPr>
          <p:cNvSpPr>
            <a:spLocks noGrp="1"/>
          </p:cNvSpPr>
          <p:nvPr>
            <p:ph type="ftr" sz="quarter" idx="11"/>
          </p:nvPr>
        </p:nvSpPr>
        <p:spPr/>
        <p:txBody>
          <a:bodyPr/>
          <a:lstStyle/>
          <a:p>
            <a:r>
              <a:rPr lang="de-CH"/>
              <a:t>Zugerland Verkehrsbetriebe AG</a:t>
            </a:r>
          </a:p>
        </p:txBody>
      </p:sp>
      <p:sp>
        <p:nvSpPr>
          <p:cNvPr id="3" name="Foliennummernplatzhalter 2">
            <a:extLst>
              <a:ext uri="{FF2B5EF4-FFF2-40B4-BE49-F238E27FC236}">
                <a16:creationId xmlns:a16="http://schemas.microsoft.com/office/drawing/2014/main" id="{17B56749-BC0F-11CC-3EC0-FB7A792CA7B4}"/>
              </a:ext>
            </a:extLst>
          </p:cNvPr>
          <p:cNvSpPr>
            <a:spLocks noGrp="1"/>
          </p:cNvSpPr>
          <p:nvPr>
            <p:ph type="sldNum" sz="quarter" idx="12"/>
          </p:nvPr>
        </p:nvSpPr>
        <p:spPr/>
        <p:txBody>
          <a:bodyPr/>
          <a:lstStyle/>
          <a:p>
            <a:fld id="{D1C0B78A-7ABF-1F48-8871-D0B87E4A6AEB}" type="slidenum">
              <a:rPr lang="de-CH" smtClean="0"/>
              <a:pPr/>
              <a:t>4</a:t>
            </a:fld>
            <a:endParaRPr lang="de-CH"/>
          </a:p>
        </p:txBody>
      </p:sp>
      <p:sp>
        <p:nvSpPr>
          <p:cNvPr id="4" name="Titel 3">
            <a:extLst>
              <a:ext uri="{FF2B5EF4-FFF2-40B4-BE49-F238E27FC236}">
                <a16:creationId xmlns:a16="http://schemas.microsoft.com/office/drawing/2014/main" id="{5438AEA7-E841-0FDB-CE16-C168DCA75DC3}"/>
              </a:ext>
            </a:extLst>
          </p:cNvPr>
          <p:cNvSpPr>
            <a:spLocks noGrp="1"/>
          </p:cNvSpPr>
          <p:nvPr>
            <p:ph type="title"/>
          </p:nvPr>
        </p:nvSpPr>
        <p:spPr>
          <a:xfrm>
            <a:off x="809172" y="1026651"/>
            <a:ext cx="10515600" cy="867930"/>
          </a:xfrm>
        </p:spPr>
        <p:txBody>
          <a:bodyPr/>
          <a:lstStyle/>
          <a:p>
            <a:r>
              <a:rPr lang="de-DE" err="1"/>
              <a:t>Zäme</a:t>
            </a:r>
            <a:r>
              <a:rPr lang="de-DE"/>
              <a:t> mit </a:t>
            </a:r>
            <a:r>
              <a:rPr lang="de-DE" err="1"/>
              <a:t>eme</a:t>
            </a:r>
            <a:r>
              <a:rPr lang="de-DE"/>
              <a:t> Lächle </a:t>
            </a:r>
            <a:r>
              <a:rPr lang="de-DE" err="1"/>
              <a:t>underwägs</a:t>
            </a:r>
            <a:br>
              <a:rPr lang="de-DE"/>
            </a:br>
            <a:r>
              <a:rPr lang="de-DE" b="0">
                <a:latin typeface="+mn-lt"/>
              </a:rPr>
              <a:t>Das versprechen wir unseren Kunden</a:t>
            </a:r>
            <a:endParaRPr lang="de-CH"/>
          </a:p>
        </p:txBody>
      </p:sp>
      <p:sp>
        <p:nvSpPr>
          <p:cNvPr id="5" name="Inhaltsplatzhalter 4">
            <a:extLst>
              <a:ext uri="{FF2B5EF4-FFF2-40B4-BE49-F238E27FC236}">
                <a16:creationId xmlns:a16="http://schemas.microsoft.com/office/drawing/2014/main" id="{B817DB70-B130-BABD-00D9-217249A98FA1}"/>
              </a:ext>
            </a:extLst>
          </p:cNvPr>
          <p:cNvSpPr>
            <a:spLocks noGrp="1"/>
          </p:cNvSpPr>
          <p:nvPr>
            <p:ph sz="quarter" idx="18"/>
          </p:nvPr>
        </p:nvSpPr>
        <p:spPr>
          <a:xfrm>
            <a:off x="809172" y="2039005"/>
            <a:ext cx="10515600" cy="3792344"/>
          </a:xfrm>
        </p:spPr>
        <p:txBody>
          <a:bodyPr/>
          <a:lstStyle/>
          <a:p>
            <a:pPr algn="l" rtl="0" fontAlgn="base"/>
            <a:r>
              <a:rPr lang="de-CH" b="1"/>
              <a:t>Pünktlich und sicher </a:t>
            </a:r>
            <a:r>
              <a:rPr lang="de-CH"/>
              <a:t>bringen wir Menschen von A nach B, </a:t>
            </a:r>
            <a:br>
              <a:rPr lang="de-CH"/>
            </a:br>
            <a:r>
              <a:rPr lang="de-CH"/>
              <a:t>auf der Strasse, auf den Berg und über den See. </a:t>
            </a:r>
            <a:br>
              <a:rPr lang="de-CH"/>
            </a:br>
            <a:endParaRPr lang="de-CH"/>
          </a:p>
          <a:p>
            <a:pPr algn="l" rtl="0" fontAlgn="base"/>
            <a:r>
              <a:rPr lang="de-CH" b="1"/>
              <a:t>Freundlichkeit</a:t>
            </a:r>
            <a:r>
              <a:rPr lang="de-CH"/>
              <a:t> ist unser Merkmal.</a:t>
            </a:r>
            <a:br>
              <a:rPr lang="de-CH"/>
            </a:br>
            <a:endParaRPr lang="de-CH"/>
          </a:p>
          <a:p>
            <a:pPr algn="l" rtl="0" fontAlgn="base"/>
            <a:r>
              <a:rPr lang="de-CH" b="1"/>
              <a:t>Zuverlässigkeit</a:t>
            </a:r>
            <a:r>
              <a:rPr lang="de-CH"/>
              <a:t> ist unser Kapital.</a:t>
            </a:r>
            <a:br>
              <a:rPr lang="de-CH"/>
            </a:br>
            <a:endParaRPr lang="de-CH"/>
          </a:p>
          <a:p>
            <a:pPr algn="l" rtl="0" fontAlgn="base"/>
            <a:r>
              <a:rPr lang="de-CH" b="1"/>
              <a:t>Qualität</a:t>
            </a:r>
            <a:r>
              <a:rPr lang="de-CH"/>
              <a:t> unser Stolz.</a:t>
            </a:r>
            <a:r>
              <a:rPr lang="en-US"/>
              <a:t>​</a:t>
            </a:r>
          </a:p>
          <a:p>
            <a:pPr marL="0" indent="0">
              <a:buNone/>
            </a:pPr>
            <a:endParaRPr lang="de-CH"/>
          </a:p>
        </p:txBody>
      </p:sp>
    </p:spTree>
    <p:extLst>
      <p:ext uri="{BB962C8B-B14F-4D97-AF65-F5344CB8AC3E}">
        <p14:creationId xmlns:p14="http://schemas.microsoft.com/office/powerpoint/2010/main" val="1845519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0053583B-5507-818A-7F94-3E526B8A6718}"/>
              </a:ext>
            </a:extLst>
          </p:cNvPr>
          <p:cNvSpPr>
            <a:spLocks noGrp="1"/>
          </p:cNvSpPr>
          <p:nvPr>
            <p:ph type="ftr" sz="quarter" idx="11"/>
          </p:nvPr>
        </p:nvSpPr>
        <p:spPr/>
        <p:txBody>
          <a:bodyPr/>
          <a:lstStyle/>
          <a:p>
            <a:r>
              <a:rPr lang="de-CH"/>
              <a:t>Zugerland Verkehrsbetriebe AG</a:t>
            </a:r>
          </a:p>
        </p:txBody>
      </p:sp>
      <p:sp>
        <p:nvSpPr>
          <p:cNvPr id="3" name="Foliennummernplatzhalter 2">
            <a:extLst>
              <a:ext uri="{FF2B5EF4-FFF2-40B4-BE49-F238E27FC236}">
                <a16:creationId xmlns:a16="http://schemas.microsoft.com/office/drawing/2014/main" id="{17B56749-BC0F-11CC-3EC0-FB7A792CA7B4}"/>
              </a:ext>
            </a:extLst>
          </p:cNvPr>
          <p:cNvSpPr>
            <a:spLocks noGrp="1"/>
          </p:cNvSpPr>
          <p:nvPr>
            <p:ph type="sldNum" sz="quarter" idx="12"/>
          </p:nvPr>
        </p:nvSpPr>
        <p:spPr/>
        <p:txBody>
          <a:bodyPr/>
          <a:lstStyle/>
          <a:p>
            <a:fld id="{D1C0B78A-7ABF-1F48-8871-D0B87E4A6AEB}" type="slidenum">
              <a:rPr lang="de-CH" smtClean="0"/>
              <a:pPr/>
              <a:t>5</a:t>
            </a:fld>
            <a:endParaRPr lang="de-CH"/>
          </a:p>
        </p:txBody>
      </p:sp>
      <p:sp>
        <p:nvSpPr>
          <p:cNvPr id="4" name="Titel 3">
            <a:extLst>
              <a:ext uri="{FF2B5EF4-FFF2-40B4-BE49-F238E27FC236}">
                <a16:creationId xmlns:a16="http://schemas.microsoft.com/office/drawing/2014/main" id="{5438AEA7-E841-0FDB-CE16-C168DCA75DC3}"/>
              </a:ext>
            </a:extLst>
          </p:cNvPr>
          <p:cNvSpPr>
            <a:spLocks noGrp="1"/>
          </p:cNvSpPr>
          <p:nvPr>
            <p:ph type="title"/>
          </p:nvPr>
        </p:nvSpPr>
        <p:spPr>
          <a:xfrm>
            <a:off x="809172" y="1026651"/>
            <a:ext cx="10515600" cy="867930"/>
          </a:xfrm>
        </p:spPr>
        <p:txBody>
          <a:bodyPr/>
          <a:lstStyle/>
          <a:p>
            <a:r>
              <a:rPr lang="de-DE" err="1"/>
              <a:t>Zäme</a:t>
            </a:r>
            <a:r>
              <a:rPr lang="de-DE"/>
              <a:t> mit </a:t>
            </a:r>
            <a:r>
              <a:rPr lang="de-DE" err="1"/>
              <a:t>eme</a:t>
            </a:r>
            <a:r>
              <a:rPr lang="de-DE"/>
              <a:t> Lächle </a:t>
            </a:r>
            <a:r>
              <a:rPr lang="de-DE" err="1"/>
              <a:t>underwägs</a:t>
            </a:r>
            <a:br>
              <a:rPr lang="de-DE"/>
            </a:br>
            <a:r>
              <a:rPr lang="de-DE" b="0">
                <a:latin typeface="+mn-lt"/>
              </a:rPr>
              <a:t>Das versprechen wir unseren Kunden</a:t>
            </a:r>
            <a:endParaRPr lang="de-CH" b="0">
              <a:latin typeface="+mn-lt"/>
            </a:endParaRPr>
          </a:p>
        </p:txBody>
      </p:sp>
      <p:sp>
        <p:nvSpPr>
          <p:cNvPr id="5" name="Inhaltsplatzhalter 4">
            <a:extLst>
              <a:ext uri="{FF2B5EF4-FFF2-40B4-BE49-F238E27FC236}">
                <a16:creationId xmlns:a16="http://schemas.microsoft.com/office/drawing/2014/main" id="{B817DB70-B130-BABD-00D9-217249A98FA1}"/>
              </a:ext>
            </a:extLst>
          </p:cNvPr>
          <p:cNvSpPr>
            <a:spLocks noGrp="1"/>
          </p:cNvSpPr>
          <p:nvPr>
            <p:ph sz="quarter" idx="18"/>
          </p:nvPr>
        </p:nvSpPr>
        <p:spPr>
          <a:xfrm>
            <a:off x="809172" y="2039005"/>
            <a:ext cx="10515600" cy="3792344"/>
          </a:xfrm>
        </p:spPr>
        <p:txBody>
          <a:bodyPr/>
          <a:lstStyle/>
          <a:p>
            <a:pPr marL="0" indent="0" fontAlgn="base">
              <a:buNone/>
            </a:pPr>
            <a:r>
              <a:rPr lang="de-CH"/>
              <a:t>Damit unsere Werte wirksam bei unseren Kundinnen und Kunden wahrgenommen werden ist es wichtig, dass wir unsere Werte entlang der Reise jederzeit integrieren. </a:t>
            </a:r>
          </a:p>
        </p:txBody>
      </p:sp>
      <p:pic>
        <p:nvPicPr>
          <p:cNvPr id="7" name="Grafik 6" descr="Ein Bild, das Kleidung, Schuhwerk, Gebäude, Person enthält.&#10;&#10;Automatisch generierte Beschreibung">
            <a:extLst>
              <a:ext uri="{FF2B5EF4-FFF2-40B4-BE49-F238E27FC236}">
                <a16:creationId xmlns:a16="http://schemas.microsoft.com/office/drawing/2014/main" id="{A8D6C787-A48D-E18F-70F8-0D09BC2BEAB2}"/>
              </a:ext>
            </a:extLst>
          </p:cNvPr>
          <p:cNvPicPr>
            <a:picLocks noChangeAspect="1"/>
          </p:cNvPicPr>
          <p:nvPr/>
        </p:nvPicPr>
        <p:blipFill rotWithShape="1">
          <a:blip r:embed="rId3"/>
          <a:srcRect l="10878" r="8254"/>
          <a:stretch/>
        </p:blipFill>
        <p:spPr>
          <a:xfrm>
            <a:off x="6447248" y="3710090"/>
            <a:ext cx="1965590" cy="1620000"/>
          </a:xfrm>
          <a:prstGeom prst="rect">
            <a:avLst/>
          </a:prstGeom>
        </p:spPr>
      </p:pic>
      <p:pic>
        <p:nvPicPr>
          <p:cNvPr id="8" name="Grafik 7" descr="Ein Bild, das Kleidung, Person, Im Haus, Menschliches Gesicht enthält.&#10;&#10;Automatisch generierte Beschreibung">
            <a:extLst>
              <a:ext uri="{FF2B5EF4-FFF2-40B4-BE49-F238E27FC236}">
                <a16:creationId xmlns:a16="http://schemas.microsoft.com/office/drawing/2014/main" id="{EC56B6AC-2C1F-D50D-A0C2-6682710A2CE1}"/>
              </a:ext>
            </a:extLst>
          </p:cNvPr>
          <p:cNvPicPr>
            <a:picLocks noChangeAspect="1"/>
          </p:cNvPicPr>
          <p:nvPr/>
        </p:nvPicPr>
        <p:blipFill rotWithShape="1">
          <a:blip r:embed="rId4"/>
          <a:srcRect l="8425" r="14459"/>
          <a:stretch/>
        </p:blipFill>
        <p:spPr>
          <a:xfrm>
            <a:off x="4428192" y="3710090"/>
            <a:ext cx="1874379" cy="1620000"/>
          </a:xfrm>
          <a:prstGeom prst="rect">
            <a:avLst/>
          </a:prstGeom>
        </p:spPr>
      </p:pic>
      <p:pic>
        <p:nvPicPr>
          <p:cNvPr id="9" name="Grafik 8" descr="Ein Bild, das Person, Im Haus, Kleidung, Bürogebäude enthält.&#10;&#10;Automatisch generierte Beschreibung">
            <a:extLst>
              <a:ext uri="{FF2B5EF4-FFF2-40B4-BE49-F238E27FC236}">
                <a16:creationId xmlns:a16="http://schemas.microsoft.com/office/drawing/2014/main" id="{B5C6A44F-7F85-9341-E6E4-FE7F5ACA8FF9}"/>
              </a:ext>
            </a:extLst>
          </p:cNvPr>
          <p:cNvPicPr>
            <a:picLocks noChangeAspect="1"/>
          </p:cNvPicPr>
          <p:nvPr/>
        </p:nvPicPr>
        <p:blipFill rotWithShape="1">
          <a:blip r:embed="rId5"/>
          <a:srcRect r="15808"/>
          <a:stretch/>
        </p:blipFill>
        <p:spPr>
          <a:xfrm>
            <a:off x="87665" y="3710090"/>
            <a:ext cx="2046373" cy="1620000"/>
          </a:xfrm>
          <a:prstGeom prst="rect">
            <a:avLst/>
          </a:prstGeom>
        </p:spPr>
      </p:pic>
      <p:pic>
        <p:nvPicPr>
          <p:cNvPr id="10" name="Grafik 9" descr="Ein Bild, das Person, Kleidung, Transport, Mann enthält.&#10;&#10;Automatisch generierte Beschreibung">
            <a:extLst>
              <a:ext uri="{FF2B5EF4-FFF2-40B4-BE49-F238E27FC236}">
                <a16:creationId xmlns:a16="http://schemas.microsoft.com/office/drawing/2014/main" id="{E97DD5CC-8D93-7661-4246-68C2A7E6965C}"/>
              </a:ext>
            </a:extLst>
          </p:cNvPr>
          <p:cNvPicPr>
            <a:picLocks noChangeAspect="1"/>
          </p:cNvPicPr>
          <p:nvPr/>
        </p:nvPicPr>
        <p:blipFill rotWithShape="1">
          <a:blip r:embed="rId6"/>
          <a:srcRect l="10951" r="13230"/>
          <a:stretch/>
        </p:blipFill>
        <p:spPr>
          <a:xfrm>
            <a:off x="8557515" y="3710090"/>
            <a:ext cx="1842855" cy="1620000"/>
          </a:xfrm>
          <a:prstGeom prst="rect">
            <a:avLst/>
          </a:prstGeom>
        </p:spPr>
      </p:pic>
      <p:pic>
        <p:nvPicPr>
          <p:cNvPr id="11" name="Grafik 10" descr="Ein Bild, das Kleidung, draußen, Person, Schuhwerk enthält.&#10;&#10;Automatisch generierte Beschreibung">
            <a:extLst>
              <a:ext uri="{FF2B5EF4-FFF2-40B4-BE49-F238E27FC236}">
                <a16:creationId xmlns:a16="http://schemas.microsoft.com/office/drawing/2014/main" id="{D3727B01-3774-EA34-4BC7-719A30A09A6D}"/>
              </a:ext>
            </a:extLst>
          </p:cNvPr>
          <p:cNvPicPr>
            <a:picLocks noChangeAspect="1"/>
          </p:cNvPicPr>
          <p:nvPr/>
        </p:nvPicPr>
        <p:blipFill rotWithShape="1">
          <a:blip r:embed="rId7"/>
          <a:srcRect l="35841"/>
          <a:stretch/>
        </p:blipFill>
        <p:spPr>
          <a:xfrm>
            <a:off x="10545047" y="3710090"/>
            <a:ext cx="1559450" cy="1620000"/>
          </a:xfrm>
          <a:prstGeom prst="rect">
            <a:avLst/>
          </a:prstGeom>
        </p:spPr>
      </p:pic>
      <p:pic>
        <p:nvPicPr>
          <p:cNvPr id="12" name="Grafik 11">
            <a:extLst>
              <a:ext uri="{FF2B5EF4-FFF2-40B4-BE49-F238E27FC236}">
                <a16:creationId xmlns:a16="http://schemas.microsoft.com/office/drawing/2014/main" id="{CB18B46E-F272-C0B1-8C33-8D8D269E1FD0}"/>
              </a:ext>
            </a:extLst>
          </p:cNvPr>
          <p:cNvPicPr>
            <a:picLocks noChangeAspect="1"/>
          </p:cNvPicPr>
          <p:nvPr/>
        </p:nvPicPr>
        <p:blipFill rotWithShape="1">
          <a:blip r:embed="rId8"/>
          <a:srcRect l="3597" r="4610"/>
          <a:stretch/>
        </p:blipFill>
        <p:spPr>
          <a:xfrm>
            <a:off x="2278715" y="3710090"/>
            <a:ext cx="2004800" cy="1620000"/>
          </a:xfrm>
          <a:prstGeom prst="rect">
            <a:avLst/>
          </a:prstGeom>
        </p:spPr>
      </p:pic>
    </p:spTree>
    <p:extLst>
      <p:ext uri="{BB962C8B-B14F-4D97-AF65-F5344CB8AC3E}">
        <p14:creationId xmlns:p14="http://schemas.microsoft.com/office/powerpoint/2010/main" val="3442612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33926A13-B1FA-0133-4FE7-BB940D6201EF}"/>
              </a:ext>
            </a:extLst>
          </p:cNvPr>
          <p:cNvSpPr>
            <a:spLocks noGrp="1"/>
          </p:cNvSpPr>
          <p:nvPr>
            <p:ph type="ftr" sz="quarter" idx="11"/>
          </p:nvPr>
        </p:nvSpPr>
        <p:spPr/>
        <p:txBody>
          <a:bodyPr/>
          <a:lstStyle/>
          <a:p>
            <a:r>
              <a:rPr lang="de-CH"/>
              <a:t>Zugerland Verkehrsbetriebe</a:t>
            </a:r>
          </a:p>
        </p:txBody>
      </p:sp>
      <p:sp>
        <p:nvSpPr>
          <p:cNvPr id="3" name="Foliennummernplatzhalter 2">
            <a:extLst>
              <a:ext uri="{FF2B5EF4-FFF2-40B4-BE49-F238E27FC236}">
                <a16:creationId xmlns:a16="http://schemas.microsoft.com/office/drawing/2014/main" id="{296B0C83-5B5A-A023-D90F-1750BCB43E62}"/>
              </a:ext>
            </a:extLst>
          </p:cNvPr>
          <p:cNvSpPr>
            <a:spLocks noGrp="1"/>
          </p:cNvSpPr>
          <p:nvPr>
            <p:ph type="sldNum" sz="quarter" idx="12"/>
          </p:nvPr>
        </p:nvSpPr>
        <p:spPr/>
        <p:txBody>
          <a:bodyPr/>
          <a:lstStyle/>
          <a:p>
            <a:fld id="{D1C0B78A-7ABF-1F48-8871-D0B87E4A6AEB}" type="slidenum">
              <a:rPr lang="de-CH" smtClean="0"/>
              <a:pPr/>
              <a:t>6</a:t>
            </a:fld>
            <a:endParaRPr lang="de-CH"/>
          </a:p>
        </p:txBody>
      </p:sp>
      <p:sp>
        <p:nvSpPr>
          <p:cNvPr id="4" name="Titel 3">
            <a:extLst>
              <a:ext uri="{FF2B5EF4-FFF2-40B4-BE49-F238E27FC236}">
                <a16:creationId xmlns:a16="http://schemas.microsoft.com/office/drawing/2014/main" id="{FB3F8ABF-8981-E548-E231-2639F3C9EE53}"/>
              </a:ext>
            </a:extLst>
          </p:cNvPr>
          <p:cNvSpPr>
            <a:spLocks noGrp="1"/>
          </p:cNvSpPr>
          <p:nvPr>
            <p:ph type="title"/>
          </p:nvPr>
        </p:nvSpPr>
        <p:spPr/>
        <p:txBody>
          <a:bodyPr/>
          <a:lstStyle/>
          <a:p>
            <a:r>
              <a:rPr lang="de-CH"/>
              <a:t>Distributionsstrategie</a:t>
            </a:r>
          </a:p>
        </p:txBody>
      </p:sp>
      <p:sp>
        <p:nvSpPr>
          <p:cNvPr id="6" name="Textplatzhalter 5">
            <a:extLst>
              <a:ext uri="{FF2B5EF4-FFF2-40B4-BE49-F238E27FC236}">
                <a16:creationId xmlns:a16="http://schemas.microsoft.com/office/drawing/2014/main" id="{7A65BA8A-761D-3D9D-E0D9-709225013243}"/>
              </a:ext>
            </a:extLst>
          </p:cNvPr>
          <p:cNvSpPr>
            <a:spLocks noGrp="1"/>
          </p:cNvSpPr>
          <p:nvPr>
            <p:ph type="body" sz="quarter" idx="15"/>
          </p:nvPr>
        </p:nvSpPr>
        <p:spPr>
          <a:xfrm>
            <a:off x="809171" y="1528948"/>
            <a:ext cx="10515599" cy="365125"/>
          </a:xfrm>
        </p:spPr>
        <p:txBody>
          <a:bodyPr>
            <a:normAutofit/>
          </a:bodyPr>
          <a:lstStyle/>
          <a:p>
            <a:endParaRPr lang="de-CH" dirty="0"/>
          </a:p>
        </p:txBody>
      </p:sp>
      <p:sp>
        <p:nvSpPr>
          <p:cNvPr id="8" name="Inhaltsplatzhalter 2">
            <a:extLst>
              <a:ext uri="{FF2B5EF4-FFF2-40B4-BE49-F238E27FC236}">
                <a16:creationId xmlns:a16="http://schemas.microsoft.com/office/drawing/2014/main" id="{FDAD2E50-A1C3-23D5-4AF3-3AE1A210A138}"/>
              </a:ext>
            </a:extLst>
          </p:cNvPr>
          <p:cNvSpPr>
            <a:spLocks noGrp="1"/>
          </p:cNvSpPr>
          <p:nvPr>
            <p:ph sz="quarter" idx="18"/>
          </p:nvPr>
        </p:nvSpPr>
        <p:spPr>
          <a:xfrm>
            <a:off x="809625" y="2038350"/>
            <a:ext cx="10515600" cy="3306763"/>
          </a:xfrm>
        </p:spPr>
        <p:txBody>
          <a:bodyPr>
            <a:normAutofit/>
          </a:bodyPr>
          <a:lstStyle/>
          <a:p>
            <a:r>
              <a:rPr lang="de-CH" dirty="0"/>
              <a:t>1. Priorität Abo (Zuger Pass / GA…)</a:t>
            </a:r>
          </a:p>
          <a:p>
            <a:r>
              <a:rPr lang="de-CH" dirty="0"/>
              <a:t>2. Priorität Online-Kanal (in 2025 ca. 75% der Fälle von </a:t>
            </a:r>
            <a:r>
              <a:rPr lang="de-CH" dirty="0" err="1"/>
              <a:t>Einzelbillette</a:t>
            </a:r>
            <a:r>
              <a:rPr lang="de-CH" dirty="0"/>
              <a:t>)</a:t>
            </a:r>
          </a:p>
          <a:p>
            <a:r>
              <a:rPr lang="de-CH" dirty="0"/>
              <a:t>3. Priorität Chauffeur-Verkauf (da «eh-da»)</a:t>
            </a:r>
          </a:p>
          <a:p>
            <a:r>
              <a:rPr lang="de-CH" dirty="0"/>
              <a:t>Automaten reduzieren bis auf max 20 Topseller. Verhinderung einer Neuanschaffung im grossen Stil ist essentiell</a:t>
            </a:r>
          </a:p>
          <a:p>
            <a:r>
              <a:rPr lang="de-CH" dirty="0"/>
              <a:t>Schalterverkauf im Reisezentrum Bahnhof Zug wird vom Verkaufs- zum Beratungspunkt -&gt; Umbau bis 2025 umgesetzt</a:t>
            </a:r>
          </a:p>
        </p:txBody>
      </p:sp>
    </p:spTree>
    <p:extLst>
      <p:ext uri="{BB962C8B-B14F-4D97-AF65-F5344CB8AC3E}">
        <p14:creationId xmlns:p14="http://schemas.microsoft.com/office/powerpoint/2010/main" val="1067191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nhaltsplatzhalter 9">
            <a:extLst>
              <a:ext uri="{FF2B5EF4-FFF2-40B4-BE49-F238E27FC236}">
                <a16:creationId xmlns:a16="http://schemas.microsoft.com/office/drawing/2014/main" id="{9ED52DA6-B85B-A155-2DD0-224B48877A4D}"/>
              </a:ext>
            </a:extLst>
          </p:cNvPr>
          <p:cNvPicPr>
            <a:picLocks noGrp="1" noChangeAspect="1"/>
          </p:cNvPicPr>
          <p:nvPr>
            <p:ph sz="quarter" idx="18"/>
          </p:nvPr>
        </p:nvPicPr>
        <p:blipFill>
          <a:blip r:embed="rId2"/>
          <a:stretch>
            <a:fillRect/>
          </a:stretch>
        </p:blipFill>
        <p:spPr>
          <a:xfrm>
            <a:off x="1005840" y="987196"/>
            <a:ext cx="9187942" cy="5163036"/>
          </a:xfrm>
        </p:spPr>
      </p:pic>
      <p:sp>
        <p:nvSpPr>
          <p:cNvPr id="2" name="Fußzeilenplatzhalter 1">
            <a:extLst>
              <a:ext uri="{FF2B5EF4-FFF2-40B4-BE49-F238E27FC236}">
                <a16:creationId xmlns:a16="http://schemas.microsoft.com/office/drawing/2014/main" id="{33926A13-B1FA-0133-4FE7-BB940D6201EF}"/>
              </a:ext>
            </a:extLst>
          </p:cNvPr>
          <p:cNvSpPr>
            <a:spLocks noGrp="1"/>
          </p:cNvSpPr>
          <p:nvPr>
            <p:ph type="ftr" sz="quarter" idx="11"/>
          </p:nvPr>
        </p:nvSpPr>
        <p:spPr/>
        <p:txBody>
          <a:bodyPr/>
          <a:lstStyle/>
          <a:p>
            <a:r>
              <a:rPr lang="de-CH"/>
              <a:t>Zugerland Verkehrsbetriebe</a:t>
            </a:r>
          </a:p>
        </p:txBody>
      </p:sp>
      <p:sp>
        <p:nvSpPr>
          <p:cNvPr id="3" name="Foliennummernplatzhalter 2">
            <a:extLst>
              <a:ext uri="{FF2B5EF4-FFF2-40B4-BE49-F238E27FC236}">
                <a16:creationId xmlns:a16="http://schemas.microsoft.com/office/drawing/2014/main" id="{296B0C83-5B5A-A023-D90F-1750BCB43E62}"/>
              </a:ext>
            </a:extLst>
          </p:cNvPr>
          <p:cNvSpPr>
            <a:spLocks noGrp="1"/>
          </p:cNvSpPr>
          <p:nvPr>
            <p:ph type="sldNum" sz="quarter" idx="12"/>
          </p:nvPr>
        </p:nvSpPr>
        <p:spPr/>
        <p:txBody>
          <a:bodyPr/>
          <a:lstStyle/>
          <a:p>
            <a:fld id="{D1C0B78A-7ABF-1F48-8871-D0B87E4A6AEB}" type="slidenum">
              <a:rPr lang="de-CH" smtClean="0"/>
              <a:pPr/>
              <a:t>7</a:t>
            </a:fld>
            <a:endParaRPr lang="de-CH"/>
          </a:p>
        </p:txBody>
      </p:sp>
      <p:sp>
        <p:nvSpPr>
          <p:cNvPr id="4" name="Titel 3">
            <a:extLst>
              <a:ext uri="{FF2B5EF4-FFF2-40B4-BE49-F238E27FC236}">
                <a16:creationId xmlns:a16="http://schemas.microsoft.com/office/drawing/2014/main" id="{FB3F8ABF-8981-E548-E231-2639F3C9EE53}"/>
              </a:ext>
            </a:extLst>
          </p:cNvPr>
          <p:cNvSpPr>
            <a:spLocks noGrp="1"/>
          </p:cNvSpPr>
          <p:nvPr>
            <p:ph type="title"/>
          </p:nvPr>
        </p:nvSpPr>
        <p:spPr/>
        <p:txBody>
          <a:bodyPr/>
          <a:lstStyle/>
          <a:p>
            <a:r>
              <a:rPr lang="de-CH"/>
              <a:t>Digitalisierung auch beim Ticketing</a:t>
            </a:r>
          </a:p>
        </p:txBody>
      </p:sp>
    </p:spTree>
    <p:extLst>
      <p:ext uri="{BB962C8B-B14F-4D97-AF65-F5344CB8AC3E}">
        <p14:creationId xmlns:p14="http://schemas.microsoft.com/office/powerpoint/2010/main" val="2119511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0E2E62E2-60BF-3932-32E3-0299A788AC72}"/>
              </a:ext>
            </a:extLst>
          </p:cNvPr>
          <p:cNvSpPr>
            <a:spLocks noGrp="1"/>
          </p:cNvSpPr>
          <p:nvPr>
            <p:ph type="ftr" sz="quarter" idx="11"/>
          </p:nvPr>
        </p:nvSpPr>
        <p:spPr/>
        <p:txBody>
          <a:bodyPr/>
          <a:lstStyle/>
          <a:p>
            <a:r>
              <a:rPr lang="de-CH"/>
              <a:t>Zugerland Verkehrsbetriebe</a:t>
            </a:r>
          </a:p>
        </p:txBody>
      </p:sp>
      <p:sp>
        <p:nvSpPr>
          <p:cNvPr id="3" name="Foliennummernplatzhalter 2">
            <a:extLst>
              <a:ext uri="{FF2B5EF4-FFF2-40B4-BE49-F238E27FC236}">
                <a16:creationId xmlns:a16="http://schemas.microsoft.com/office/drawing/2014/main" id="{716F17FE-9392-DEB2-75F2-3D0E407E4AB6}"/>
              </a:ext>
            </a:extLst>
          </p:cNvPr>
          <p:cNvSpPr>
            <a:spLocks noGrp="1"/>
          </p:cNvSpPr>
          <p:nvPr>
            <p:ph type="sldNum" sz="quarter" idx="12"/>
          </p:nvPr>
        </p:nvSpPr>
        <p:spPr/>
        <p:txBody>
          <a:bodyPr/>
          <a:lstStyle/>
          <a:p>
            <a:fld id="{D1C0B78A-7ABF-1F48-8871-D0B87E4A6AEB}" type="slidenum">
              <a:rPr lang="de-CH" smtClean="0"/>
              <a:pPr/>
              <a:t>8</a:t>
            </a:fld>
            <a:endParaRPr lang="de-CH"/>
          </a:p>
        </p:txBody>
      </p:sp>
      <p:sp>
        <p:nvSpPr>
          <p:cNvPr id="4" name="Titel 3">
            <a:extLst>
              <a:ext uri="{FF2B5EF4-FFF2-40B4-BE49-F238E27FC236}">
                <a16:creationId xmlns:a16="http://schemas.microsoft.com/office/drawing/2014/main" id="{8FDF9AE1-8446-23F6-AA42-49F28DA3893B}"/>
              </a:ext>
            </a:extLst>
          </p:cNvPr>
          <p:cNvSpPr>
            <a:spLocks noGrp="1"/>
          </p:cNvSpPr>
          <p:nvPr>
            <p:ph type="title"/>
          </p:nvPr>
        </p:nvSpPr>
        <p:spPr/>
        <p:txBody>
          <a:bodyPr/>
          <a:lstStyle/>
          <a:p>
            <a:r>
              <a:rPr lang="de-CH" dirty="0"/>
              <a:t>Automaten werden teilweise ersetzt durch Bildschirme</a:t>
            </a:r>
          </a:p>
        </p:txBody>
      </p:sp>
      <p:sp>
        <p:nvSpPr>
          <p:cNvPr id="5" name="Inhaltsplatzhalter 4">
            <a:extLst>
              <a:ext uri="{FF2B5EF4-FFF2-40B4-BE49-F238E27FC236}">
                <a16:creationId xmlns:a16="http://schemas.microsoft.com/office/drawing/2014/main" id="{923975E5-27D1-421F-D21D-711B1C2C0F00}"/>
              </a:ext>
            </a:extLst>
          </p:cNvPr>
          <p:cNvSpPr>
            <a:spLocks noGrp="1"/>
          </p:cNvSpPr>
          <p:nvPr>
            <p:ph sz="quarter" idx="18"/>
          </p:nvPr>
        </p:nvSpPr>
        <p:spPr/>
        <p:txBody>
          <a:bodyPr/>
          <a:lstStyle/>
          <a:p>
            <a:endParaRPr lang="de-CH" dirty="0"/>
          </a:p>
        </p:txBody>
      </p:sp>
      <p:sp>
        <p:nvSpPr>
          <p:cNvPr id="6" name="Textplatzhalter 5">
            <a:extLst>
              <a:ext uri="{FF2B5EF4-FFF2-40B4-BE49-F238E27FC236}">
                <a16:creationId xmlns:a16="http://schemas.microsoft.com/office/drawing/2014/main" id="{BF1C83D1-DD87-3EE5-9906-1E51894A9FDE}"/>
              </a:ext>
            </a:extLst>
          </p:cNvPr>
          <p:cNvSpPr>
            <a:spLocks noGrp="1"/>
          </p:cNvSpPr>
          <p:nvPr>
            <p:ph type="body" sz="quarter" idx="15"/>
          </p:nvPr>
        </p:nvSpPr>
        <p:spPr/>
        <p:txBody>
          <a:bodyPr/>
          <a:lstStyle/>
          <a:p>
            <a:endParaRPr lang="de-CH"/>
          </a:p>
        </p:txBody>
      </p:sp>
      <p:pic>
        <p:nvPicPr>
          <p:cNvPr id="1026" name="9ACAC84D-C6A8-4C2E-9F9A-53CC38E23415" descr="IMG_2564.jpg">
            <a:extLst>
              <a:ext uri="{FF2B5EF4-FFF2-40B4-BE49-F238E27FC236}">
                <a16:creationId xmlns:a16="http://schemas.microsoft.com/office/drawing/2014/main" id="{E5642E7F-EBA8-4C3F-0A48-216DF50D91B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2835" b="8492"/>
          <a:stretch/>
        </p:blipFill>
        <p:spPr bwMode="auto">
          <a:xfrm>
            <a:off x="792077" y="2039008"/>
            <a:ext cx="5303923" cy="414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89602739-6224-4A18-98C5-7E0CF09913F9" descr="IMG_9657.jpg">
            <a:extLst>
              <a:ext uri="{FF2B5EF4-FFF2-40B4-BE49-F238E27FC236}">
                <a16:creationId xmlns:a16="http://schemas.microsoft.com/office/drawing/2014/main" id="{5ED96ACF-D9FD-D7EE-E281-0E6E7055CC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5810" y="2039006"/>
            <a:ext cx="3104148" cy="413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1293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1A7C8489-6EAB-A005-E200-12C1CF218F00}"/>
              </a:ext>
            </a:extLst>
          </p:cNvPr>
          <p:cNvSpPr>
            <a:spLocks noGrp="1"/>
          </p:cNvSpPr>
          <p:nvPr>
            <p:ph type="ftr" sz="quarter" idx="11"/>
          </p:nvPr>
        </p:nvSpPr>
        <p:spPr/>
        <p:txBody>
          <a:bodyPr/>
          <a:lstStyle/>
          <a:p>
            <a:r>
              <a:rPr lang="de-CH"/>
              <a:t>Zugerland Verkehrsbetriebe</a:t>
            </a:r>
          </a:p>
        </p:txBody>
      </p:sp>
      <p:sp>
        <p:nvSpPr>
          <p:cNvPr id="3" name="Foliennummernplatzhalter 2">
            <a:extLst>
              <a:ext uri="{FF2B5EF4-FFF2-40B4-BE49-F238E27FC236}">
                <a16:creationId xmlns:a16="http://schemas.microsoft.com/office/drawing/2014/main" id="{5834FEA4-67E7-4100-4CA8-7C03C978CFE7}"/>
              </a:ext>
            </a:extLst>
          </p:cNvPr>
          <p:cNvSpPr>
            <a:spLocks noGrp="1"/>
          </p:cNvSpPr>
          <p:nvPr>
            <p:ph type="sldNum" sz="quarter" idx="12"/>
          </p:nvPr>
        </p:nvSpPr>
        <p:spPr/>
        <p:txBody>
          <a:bodyPr/>
          <a:lstStyle/>
          <a:p>
            <a:fld id="{D1C0B78A-7ABF-1F48-8871-D0B87E4A6AEB}" type="slidenum">
              <a:rPr lang="de-CH" smtClean="0"/>
              <a:pPr/>
              <a:t>9</a:t>
            </a:fld>
            <a:endParaRPr lang="de-CH"/>
          </a:p>
        </p:txBody>
      </p:sp>
      <p:sp>
        <p:nvSpPr>
          <p:cNvPr id="4" name="Titel 3">
            <a:extLst>
              <a:ext uri="{FF2B5EF4-FFF2-40B4-BE49-F238E27FC236}">
                <a16:creationId xmlns:a16="http://schemas.microsoft.com/office/drawing/2014/main" id="{BC1D0E35-4658-EBC1-7A69-031291FDC4A0}"/>
              </a:ext>
            </a:extLst>
          </p:cNvPr>
          <p:cNvSpPr>
            <a:spLocks noGrp="1"/>
          </p:cNvSpPr>
          <p:nvPr>
            <p:ph type="title"/>
          </p:nvPr>
        </p:nvSpPr>
        <p:spPr/>
        <p:txBody>
          <a:bodyPr/>
          <a:lstStyle/>
          <a:p>
            <a:r>
              <a:rPr lang="de-CH" dirty="0"/>
              <a:t>Kundenkontaktpunkt / Beratung</a:t>
            </a:r>
          </a:p>
        </p:txBody>
      </p:sp>
      <p:pic>
        <p:nvPicPr>
          <p:cNvPr id="8" name="Inhaltsplatzhalter 7">
            <a:extLst>
              <a:ext uri="{FF2B5EF4-FFF2-40B4-BE49-F238E27FC236}">
                <a16:creationId xmlns:a16="http://schemas.microsoft.com/office/drawing/2014/main" id="{8A079145-E8B5-0C26-16C0-383C375E5B87}"/>
              </a:ext>
            </a:extLst>
          </p:cNvPr>
          <p:cNvPicPr>
            <a:picLocks noGrp="1" noChangeAspect="1"/>
          </p:cNvPicPr>
          <p:nvPr>
            <p:ph sz="quarter" idx="18"/>
          </p:nvPr>
        </p:nvPicPr>
        <p:blipFill>
          <a:blip r:embed="rId2"/>
          <a:stretch>
            <a:fillRect/>
          </a:stretch>
        </p:blipFill>
        <p:spPr>
          <a:xfrm>
            <a:off x="809171" y="2022289"/>
            <a:ext cx="7161509" cy="4166010"/>
          </a:xfrm>
        </p:spPr>
      </p:pic>
      <p:sp>
        <p:nvSpPr>
          <p:cNvPr id="6" name="Textplatzhalter 5">
            <a:extLst>
              <a:ext uri="{FF2B5EF4-FFF2-40B4-BE49-F238E27FC236}">
                <a16:creationId xmlns:a16="http://schemas.microsoft.com/office/drawing/2014/main" id="{8D3E256F-B900-7C66-28F6-ECC743136027}"/>
              </a:ext>
            </a:extLst>
          </p:cNvPr>
          <p:cNvSpPr>
            <a:spLocks noGrp="1"/>
          </p:cNvSpPr>
          <p:nvPr>
            <p:ph type="body" sz="quarter" idx="15"/>
          </p:nvPr>
        </p:nvSpPr>
        <p:spPr/>
        <p:txBody>
          <a:bodyPr/>
          <a:lstStyle/>
          <a:p>
            <a:r>
              <a:rPr lang="de-CH" dirty="0"/>
              <a:t>Attraktives Reisezentrum / Neueröffnung Mai 25</a:t>
            </a:r>
          </a:p>
        </p:txBody>
      </p:sp>
    </p:spTree>
    <p:extLst>
      <p:ext uri="{BB962C8B-B14F-4D97-AF65-F5344CB8AC3E}">
        <p14:creationId xmlns:p14="http://schemas.microsoft.com/office/powerpoint/2010/main" val="2423338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D2A99CAC-0181-2E3F-400D-C005C764B4E2}"/>
              </a:ext>
            </a:extLst>
          </p:cNvPr>
          <p:cNvSpPr>
            <a:spLocks noGrp="1"/>
          </p:cNvSpPr>
          <p:nvPr>
            <p:ph type="ftr" sz="quarter" idx="11"/>
          </p:nvPr>
        </p:nvSpPr>
        <p:spPr/>
        <p:txBody>
          <a:bodyPr/>
          <a:lstStyle/>
          <a:p>
            <a:r>
              <a:rPr lang="de-CH"/>
              <a:t>Zugerland Verkehrsbetriebe AG</a:t>
            </a:r>
          </a:p>
        </p:txBody>
      </p:sp>
      <p:sp>
        <p:nvSpPr>
          <p:cNvPr id="3" name="Foliennummernplatzhalter 2">
            <a:extLst>
              <a:ext uri="{FF2B5EF4-FFF2-40B4-BE49-F238E27FC236}">
                <a16:creationId xmlns:a16="http://schemas.microsoft.com/office/drawing/2014/main" id="{6E1E3C15-57F7-A181-DF20-DE5B1AEDA319}"/>
              </a:ext>
            </a:extLst>
          </p:cNvPr>
          <p:cNvSpPr>
            <a:spLocks noGrp="1"/>
          </p:cNvSpPr>
          <p:nvPr>
            <p:ph type="sldNum" sz="quarter" idx="12"/>
          </p:nvPr>
        </p:nvSpPr>
        <p:spPr/>
        <p:txBody>
          <a:bodyPr/>
          <a:lstStyle/>
          <a:p>
            <a:fld id="{D1C0B78A-7ABF-1F48-8871-D0B87E4A6AEB}" type="slidenum">
              <a:rPr lang="de-CH" smtClean="0"/>
              <a:pPr/>
              <a:t>10</a:t>
            </a:fld>
            <a:endParaRPr lang="de-CH"/>
          </a:p>
        </p:txBody>
      </p:sp>
      <p:sp>
        <p:nvSpPr>
          <p:cNvPr id="4" name="Titel 3">
            <a:extLst>
              <a:ext uri="{FF2B5EF4-FFF2-40B4-BE49-F238E27FC236}">
                <a16:creationId xmlns:a16="http://schemas.microsoft.com/office/drawing/2014/main" id="{E693870C-FED4-00FB-5BB0-B6FCF26D7FE5}"/>
              </a:ext>
            </a:extLst>
          </p:cNvPr>
          <p:cNvSpPr>
            <a:spLocks noGrp="1"/>
          </p:cNvSpPr>
          <p:nvPr>
            <p:ph type="title"/>
          </p:nvPr>
        </p:nvSpPr>
        <p:spPr/>
        <p:txBody>
          <a:bodyPr/>
          <a:lstStyle/>
          <a:p>
            <a:r>
              <a:rPr lang="de-CH" dirty="0"/>
              <a:t>Prävention und Information vor Ort</a:t>
            </a:r>
          </a:p>
        </p:txBody>
      </p:sp>
      <p:sp>
        <p:nvSpPr>
          <p:cNvPr id="6" name="Textplatzhalter 5">
            <a:extLst>
              <a:ext uri="{FF2B5EF4-FFF2-40B4-BE49-F238E27FC236}">
                <a16:creationId xmlns:a16="http://schemas.microsoft.com/office/drawing/2014/main" id="{A50E5B4E-D900-E3ED-A323-E3EE4F257EE3}"/>
              </a:ext>
            </a:extLst>
          </p:cNvPr>
          <p:cNvSpPr>
            <a:spLocks noGrp="1"/>
          </p:cNvSpPr>
          <p:nvPr>
            <p:ph type="body" sz="quarter" idx="15"/>
          </p:nvPr>
        </p:nvSpPr>
        <p:spPr/>
        <p:txBody>
          <a:bodyPr/>
          <a:lstStyle/>
          <a:p>
            <a:endParaRPr lang="de-CH"/>
          </a:p>
        </p:txBody>
      </p:sp>
      <p:pic>
        <p:nvPicPr>
          <p:cNvPr id="13" name="Inhaltsplatzhalter 12">
            <a:extLst>
              <a:ext uri="{FF2B5EF4-FFF2-40B4-BE49-F238E27FC236}">
                <a16:creationId xmlns:a16="http://schemas.microsoft.com/office/drawing/2014/main" id="{C2A563FD-8B8E-3C5B-E219-32296943DBDC}"/>
              </a:ext>
            </a:extLst>
          </p:cNvPr>
          <p:cNvPicPr>
            <a:picLocks noGrp="1" noChangeAspect="1"/>
          </p:cNvPicPr>
          <p:nvPr>
            <p:ph sz="quarter" idx="18"/>
          </p:nvPr>
        </p:nvPicPr>
        <p:blipFill>
          <a:blip r:embed="rId3"/>
          <a:stretch>
            <a:fillRect/>
          </a:stretch>
        </p:blipFill>
        <p:spPr>
          <a:xfrm>
            <a:off x="809171" y="1826178"/>
            <a:ext cx="2946388" cy="4313995"/>
          </a:xfrm>
        </p:spPr>
      </p:pic>
      <p:pic>
        <p:nvPicPr>
          <p:cNvPr id="11" name="Bildplatzhalter 8" descr="Ein Bild, das Kleidung, Person, Mann, draußen enthält.&#10;&#10;Automatisch generierte Beschreibung">
            <a:extLst>
              <a:ext uri="{FF2B5EF4-FFF2-40B4-BE49-F238E27FC236}">
                <a16:creationId xmlns:a16="http://schemas.microsoft.com/office/drawing/2014/main" id="{8B521A29-DBF2-212B-3744-6AD50C53C882}"/>
              </a:ext>
            </a:extLst>
          </p:cNvPr>
          <p:cNvPicPr>
            <a:picLocks noChangeAspect="1"/>
          </p:cNvPicPr>
          <p:nvPr/>
        </p:nvPicPr>
        <p:blipFill>
          <a:blip r:embed="rId4"/>
          <a:srcRect l="22600" r="22600"/>
          <a:stretch>
            <a:fillRect/>
          </a:stretch>
        </p:blipFill>
        <p:spPr>
          <a:xfrm>
            <a:off x="7778722" y="1874304"/>
            <a:ext cx="3546048" cy="4313995"/>
          </a:xfrm>
          <a:prstGeom prst="rect">
            <a:avLst/>
          </a:prstGeom>
        </p:spPr>
      </p:pic>
      <p:pic>
        <p:nvPicPr>
          <p:cNvPr id="15" name="Grafik 14">
            <a:extLst>
              <a:ext uri="{FF2B5EF4-FFF2-40B4-BE49-F238E27FC236}">
                <a16:creationId xmlns:a16="http://schemas.microsoft.com/office/drawing/2014/main" id="{608E6DBC-FC7A-01A0-8445-0500F9F1614D}"/>
              </a:ext>
            </a:extLst>
          </p:cNvPr>
          <p:cNvPicPr>
            <a:picLocks noChangeAspect="1"/>
          </p:cNvPicPr>
          <p:nvPr/>
        </p:nvPicPr>
        <p:blipFill>
          <a:blip r:embed="rId5"/>
          <a:stretch>
            <a:fillRect/>
          </a:stretch>
        </p:blipFill>
        <p:spPr>
          <a:xfrm>
            <a:off x="3976244" y="1506782"/>
            <a:ext cx="3206610" cy="4812803"/>
          </a:xfrm>
          <a:prstGeom prst="rect">
            <a:avLst/>
          </a:prstGeom>
        </p:spPr>
      </p:pic>
      <p:sp>
        <p:nvSpPr>
          <p:cNvPr id="16" name="Textfeld 15">
            <a:extLst>
              <a:ext uri="{FF2B5EF4-FFF2-40B4-BE49-F238E27FC236}">
                <a16:creationId xmlns:a16="http://schemas.microsoft.com/office/drawing/2014/main" id="{976E4F3A-3C18-040D-FF7C-DDC5F5CF34C5}"/>
              </a:ext>
            </a:extLst>
          </p:cNvPr>
          <p:cNvSpPr txBox="1"/>
          <p:nvPr/>
        </p:nvSpPr>
        <p:spPr>
          <a:xfrm>
            <a:off x="5546558" y="4359532"/>
            <a:ext cx="2069797" cy="646331"/>
          </a:xfrm>
          <a:prstGeom prst="rect">
            <a:avLst/>
          </a:prstGeom>
          <a:noFill/>
        </p:spPr>
        <p:txBody>
          <a:bodyPr wrap="none" rtlCol="0">
            <a:spAutoFit/>
          </a:bodyPr>
          <a:lstStyle/>
          <a:p>
            <a:r>
              <a:rPr lang="de-CH" b="1" dirty="0">
                <a:solidFill>
                  <a:srgbClr val="FF0000"/>
                </a:solidFill>
              </a:rPr>
              <a:t>Nächstes Datum:</a:t>
            </a:r>
          </a:p>
          <a:p>
            <a:r>
              <a:rPr lang="de-CH" b="1" dirty="0">
                <a:solidFill>
                  <a:srgbClr val="FF0000"/>
                </a:solidFill>
              </a:rPr>
              <a:t>26.03.25 </a:t>
            </a:r>
          </a:p>
        </p:txBody>
      </p:sp>
    </p:spTree>
    <p:extLst>
      <p:ext uri="{BB962C8B-B14F-4D97-AF65-F5344CB8AC3E}">
        <p14:creationId xmlns:p14="http://schemas.microsoft.com/office/powerpoint/2010/main" val="349261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08FC00-EB51-4696-8C96-782EABFA3CF5}"/>
              </a:ext>
            </a:extLst>
          </p:cNvPr>
          <p:cNvSpPr>
            <a:spLocks noGrp="1"/>
          </p:cNvSpPr>
          <p:nvPr>
            <p:ph type="title"/>
          </p:nvPr>
        </p:nvSpPr>
        <p:spPr>
          <a:xfrm>
            <a:off x="362369" y="4838269"/>
            <a:ext cx="4539083" cy="535531"/>
          </a:xfrm>
        </p:spPr>
        <p:txBody>
          <a:bodyPr/>
          <a:lstStyle/>
          <a:p>
            <a:r>
              <a:rPr lang="de-CH" dirty="0"/>
              <a:t>Ursi Meier</a:t>
            </a:r>
          </a:p>
        </p:txBody>
      </p:sp>
      <p:sp>
        <p:nvSpPr>
          <p:cNvPr id="7" name="Sprechblase: oval 6">
            <a:extLst>
              <a:ext uri="{FF2B5EF4-FFF2-40B4-BE49-F238E27FC236}">
                <a16:creationId xmlns:a16="http://schemas.microsoft.com/office/drawing/2014/main" id="{46225860-6696-3D98-83BC-79A127278E66}"/>
              </a:ext>
            </a:extLst>
          </p:cNvPr>
          <p:cNvSpPr/>
          <p:nvPr/>
        </p:nvSpPr>
        <p:spPr>
          <a:xfrm rot="524052">
            <a:off x="7597947" y="467809"/>
            <a:ext cx="3006944" cy="2220519"/>
          </a:xfrm>
          <a:prstGeom prst="wedgeEllipseCallout">
            <a:avLst>
              <a:gd name="adj1" fmla="val -36846"/>
              <a:gd name="adj2" fmla="val 52965"/>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spcBef>
                <a:spcPts val="1000"/>
              </a:spcBef>
            </a:pPr>
            <a:r>
              <a:rPr lang="de-CH" sz="1400" b="1">
                <a:solidFill>
                  <a:schemeClr val="accent1"/>
                </a:solidFill>
                <a:cs typeface="Readex Pro SemiBold" pitchFamily="2" charset="-78"/>
              </a:rPr>
              <a:t>Hallo, ich bin </a:t>
            </a:r>
            <a:br>
              <a:rPr lang="de-CH" sz="1400" b="1">
                <a:solidFill>
                  <a:schemeClr val="accent1"/>
                </a:solidFill>
                <a:cs typeface="Readex Pro SemiBold" pitchFamily="2" charset="-78"/>
              </a:rPr>
            </a:br>
            <a:r>
              <a:rPr lang="de-CH" sz="1400" b="1">
                <a:solidFill>
                  <a:schemeClr val="accent1"/>
                </a:solidFill>
                <a:cs typeface="Readex Pro SemiBold" pitchFamily="2" charset="-78"/>
              </a:rPr>
              <a:t>Karin Lokal, 46 Jahre</a:t>
            </a:r>
            <a:br>
              <a:rPr lang="de-CH" sz="1400" b="1">
                <a:solidFill>
                  <a:schemeClr val="accent1"/>
                </a:solidFill>
                <a:cs typeface="Readex Pro SemiBold" pitchFamily="2" charset="-78"/>
              </a:rPr>
            </a:br>
            <a:r>
              <a:rPr lang="de-CH" sz="1400" b="1">
                <a:solidFill>
                  <a:schemeClr val="accent1"/>
                </a:solidFill>
                <a:cs typeface="Readex Pro SemiBold" pitchFamily="2" charset="-78"/>
              </a:rPr>
              <a:t>Fachfrau Gesundheit</a:t>
            </a:r>
            <a:br>
              <a:rPr lang="de-CH" sz="1400" b="1">
                <a:solidFill>
                  <a:schemeClr val="accent1"/>
                </a:solidFill>
                <a:cs typeface="Readex Pro SemiBold" pitchFamily="2" charset="-78"/>
              </a:rPr>
            </a:br>
            <a:r>
              <a:rPr lang="de-CH" sz="1400" b="1">
                <a:solidFill>
                  <a:schemeClr val="accent1"/>
                </a:solidFill>
                <a:cs typeface="Readex Pro SemiBold" pitchFamily="2" charset="-78"/>
              </a:rPr>
              <a:t>wohnhaft in Zug.</a:t>
            </a:r>
          </a:p>
          <a:p>
            <a:pPr algn="ctr">
              <a:lnSpc>
                <a:spcPct val="90000"/>
              </a:lnSpc>
              <a:spcBef>
                <a:spcPts val="1000"/>
              </a:spcBef>
            </a:pPr>
            <a:r>
              <a:rPr lang="de-CH" sz="1400" b="1">
                <a:solidFill>
                  <a:schemeClr val="accent1"/>
                </a:solidFill>
                <a:cs typeface="Readex Pro SemiBold" pitchFamily="2" charset="-78"/>
              </a:rPr>
              <a:t>Ich bin mit der ZVB unterwegs, weil…</a:t>
            </a:r>
          </a:p>
        </p:txBody>
      </p:sp>
      <p:sp>
        <p:nvSpPr>
          <p:cNvPr id="10" name="Sprechblase: oval 9">
            <a:extLst>
              <a:ext uri="{FF2B5EF4-FFF2-40B4-BE49-F238E27FC236}">
                <a16:creationId xmlns:a16="http://schemas.microsoft.com/office/drawing/2014/main" id="{F488BDA6-9ED1-9B71-5FEB-F0D393F41CD8}"/>
              </a:ext>
            </a:extLst>
          </p:cNvPr>
          <p:cNvSpPr/>
          <p:nvPr/>
        </p:nvSpPr>
        <p:spPr>
          <a:xfrm rot="524052">
            <a:off x="7750347" y="620209"/>
            <a:ext cx="3006944" cy="2220519"/>
          </a:xfrm>
          <a:prstGeom prst="wedgeEllipseCallout">
            <a:avLst>
              <a:gd name="adj1" fmla="val -36846"/>
              <a:gd name="adj2" fmla="val 52965"/>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1400" b="1">
                <a:solidFill>
                  <a:schemeClr val="accent1"/>
                </a:solidFill>
                <a:cs typeface="Readex Pro SemiBold" pitchFamily="2" charset="-78"/>
              </a:rPr>
              <a:t>Hallo, ich bin </a:t>
            </a:r>
            <a:br>
              <a:rPr lang="de-CH" sz="1400" b="1">
                <a:solidFill>
                  <a:schemeClr val="accent1"/>
                </a:solidFill>
                <a:cs typeface="Readex Pro SemiBold" pitchFamily="2" charset="-78"/>
              </a:rPr>
            </a:br>
            <a:r>
              <a:rPr lang="de-CH" sz="1400" b="1">
                <a:solidFill>
                  <a:schemeClr val="accent1"/>
                </a:solidFill>
                <a:cs typeface="Readex Pro SemiBold" pitchFamily="2" charset="-78"/>
              </a:rPr>
              <a:t>Tim Schuler</a:t>
            </a:r>
          </a:p>
          <a:p>
            <a:pPr algn="ctr"/>
            <a:r>
              <a:rPr lang="de-CH" sz="1400" b="1">
                <a:solidFill>
                  <a:schemeClr val="accent1"/>
                </a:solidFill>
                <a:cs typeface="Readex Pro SemiBold" pitchFamily="2" charset="-78"/>
              </a:rPr>
              <a:t>17 Jahre</a:t>
            </a:r>
            <a:br>
              <a:rPr lang="de-CH" sz="1400" b="1">
                <a:solidFill>
                  <a:schemeClr val="accent1"/>
                </a:solidFill>
                <a:cs typeface="Readex Pro SemiBold" pitchFamily="2" charset="-78"/>
              </a:rPr>
            </a:br>
            <a:r>
              <a:rPr lang="de-CH" sz="1400" b="1">
                <a:solidFill>
                  <a:schemeClr val="accent1"/>
                </a:solidFill>
                <a:cs typeface="Readex Pro SemiBold" pitchFamily="2" charset="-78"/>
              </a:rPr>
              <a:t>Lernender Kauffmann</a:t>
            </a:r>
            <a:br>
              <a:rPr lang="de-CH" sz="1400" b="1">
                <a:solidFill>
                  <a:schemeClr val="accent1"/>
                </a:solidFill>
                <a:cs typeface="Readex Pro SemiBold" pitchFamily="2" charset="-78"/>
              </a:rPr>
            </a:br>
            <a:r>
              <a:rPr lang="de-CH" sz="1400" b="1">
                <a:solidFill>
                  <a:schemeClr val="accent1"/>
                </a:solidFill>
                <a:cs typeface="Readex Pro SemiBold" pitchFamily="2" charset="-78"/>
              </a:rPr>
              <a:t>wohnhaft in Baar.</a:t>
            </a:r>
          </a:p>
          <a:p>
            <a:pPr algn="ctr"/>
            <a:endParaRPr lang="de-CH" sz="1400" b="1">
              <a:solidFill>
                <a:schemeClr val="accent1"/>
              </a:solidFill>
              <a:cs typeface="Readex Pro SemiBold" pitchFamily="2" charset="-78"/>
            </a:endParaRPr>
          </a:p>
          <a:p>
            <a:pPr algn="ctr"/>
            <a:r>
              <a:rPr lang="de-CH" sz="1400" b="1">
                <a:solidFill>
                  <a:schemeClr val="accent1"/>
                </a:solidFill>
                <a:cs typeface="Readex Pro SemiBold" pitchFamily="2" charset="-78"/>
              </a:rPr>
              <a:t>Ich bin mit der ZVB unterwegs, weil…</a:t>
            </a:r>
          </a:p>
        </p:txBody>
      </p:sp>
      <p:sp>
        <p:nvSpPr>
          <p:cNvPr id="11" name="Sprechblase: oval 10">
            <a:extLst>
              <a:ext uri="{FF2B5EF4-FFF2-40B4-BE49-F238E27FC236}">
                <a16:creationId xmlns:a16="http://schemas.microsoft.com/office/drawing/2014/main" id="{B84ED7BE-8144-8670-76F9-477B77D3EC8A}"/>
              </a:ext>
            </a:extLst>
          </p:cNvPr>
          <p:cNvSpPr/>
          <p:nvPr/>
        </p:nvSpPr>
        <p:spPr>
          <a:xfrm rot="21257297">
            <a:off x="2044184" y="390866"/>
            <a:ext cx="3206020" cy="2359211"/>
          </a:xfrm>
          <a:prstGeom prst="wedgeEllipseCallout">
            <a:avLst>
              <a:gd name="adj1" fmla="val 50791"/>
              <a:gd name="adj2" fmla="val 35327"/>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1400" b="1">
                <a:solidFill>
                  <a:schemeClr val="accent1"/>
                </a:solidFill>
                <a:cs typeface="Readex Pro SemiBold" pitchFamily="2" charset="-78"/>
              </a:rPr>
              <a:t>Hallo, ich bin </a:t>
            </a:r>
            <a:br>
              <a:rPr lang="de-CH" sz="1400" b="1">
                <a:solidFill>
                  <a:schemeClr val="accent1"/>
                </a:solidFill>
                <a:cs typeface="Readex Pro SemiBold" pitchFamily="2" charset="-78"/>
              </a:rPr>
            </a:br>
            <a:r>
              <a:rPr lang="de-CH" sz="1400" b="1">
                <a:solidFill>
                  <a:schemeClr val="accent1"/>
                </a:solidFill>
                <a:cs typeface="Readex Pro SemiBold" pitchFamily="2" charset="-78"/>
              </a:rPr>
              <a:t>Julia Zwischendurch </a:t>
            </a:r>
            <a:br>
              <a:rPr lang="de-CH" sz="1400" b="1">
                <a:solidFill>
                  <a:schemeClr val="accent1"/>
                </a:solidFill>
                <a:cs typeface="Readex Pro SemiBold" pitchFamily="2" charset="-78"/>
              </a:rPr>
            </a:br>
            <a:r>
              <a:rPr lang="de-CH" sz="1400" b="1">
                <a:solidFill>
                  <a:schemeClr val="accent1"/>
                </a:solidFill>
                <a:cs typeface="Readex Pro SemiBold" pitchFamily="2" charset="-78"/>
              </a:rPr>
              <a:t>38 Jahre</a:t>
            </a:r>
            <a:br>
              <a:rPr lang="de-CH" sz="1400" b="1">
                <a:solidFill>
                  <a:schemeClr val="accent1"/>
                </a:solidFill>
                <a:cs typeface="Readex Pro SemiBold" pitchFamily="2" charset="-78"/>
              </a:rPr>
            </a:br>
            <a:r>
              <a:rPr lang="de-CH" sz="1400" b="1">
                <a:solidFill>
                  <a:schemeClr val="accent1"/>
                </a:solidFill>
                <a:cs typeface="Readex Pro SemiBold" pitchFamily="2" charset="-78"/>
              </a:rPr>
              <a:t>Familienfrau und Mutter </a:t>
            </a:r>
          </a:p>
          <a:p>
            <a:pPr algn="ctr"/>
            <a:r>
              <a:rPr lang="de-CH" sz="1400" b="1">
                <a:solidFill>
                  <a:schemeClr val="accent1"/>
                </a:solidFill>
                <a:cs typeface="Readex Pro SemiBold" pitchFamily="2" charset="-78"/>
              </a:rPr>
              <a:t>wohnhaft in Hünenberg.</a:t>
            </a:r>
          </a:p>
          <a:p>
            <a:pPr algn="ctr"/>
            <a:endParaRPr lang="de-CH" sz="1400" b="1">
              <a:solidFill>
                <a:schemeClr val="accent1"/>
              </a:solidFill>
              <a:cs typeface="Readex Pro SemiBold" pitchFamily="2" charset="-78"/>
            </a:endParaRPr>
          </a:p>
          <a:p>
            <a:pPr algn="ctr"/>
            <a:r>
              <a:rPr lang="de-CH" sz="1400" b="1">
                <a:solidFill>
                  <a:schemeClr val="accent1"/>
                </a:solidFill>
                <a:cs typeface="Readex Pro SemiBold" pitchFamily="2" charset="-78"/>
              </a:rPr>
              <a:t>Ich bin mit der ZVB unterwegs, weil…</a:t>
            </a:r>
          </a:p>
        </p:txBody>
      </p:sp>
      <p:sp>
        <p:nvSpPr>
          <p:cNvPr id="13" name="Sprechblase: oval 12">
            <a:extLst>
              <a:ext uri="{FF2B5EF4-FFF2-40B4-BE49-F238E27FC236}">
                <a16:creationId xmlns:a16="http://schemas.microsoft.com/office/drawing/2014/main" id="{4852AA2B-1F18-0B6B-318D-5FA56ED26351}"/>
              </a:ext>
            </a:extLst>
          </p:cNvPr>
          <p:cNvSpPr/>
          <p:nvPr/>
        </p:nvSpPr>
        <p:spPr>
          <a:xfrm rot="20936820">
            <a:off x="2326606" y="467166"/>
            <a:ext cx="3040104" cy="2301254"/>
          </a:xfrm>
          <a:prstGeom prst="wedgeEllipseCallout">
            <a:avLst>
              <a:gd name="adj1" fmla="val 56989"/>
              <a:gd name="adj2" fmla="val 23059"/>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br>
              <a:rPr lang="de-CH" sz="1400" b="1">
                <a:solidFill>
                  <a:schemeClr val="accent1"/>
                </a:solidFill>
                <a:cs typeface="Readex Pro SemiBold" pitchFamily="2" charset="-78"/>
              </a:rPr>
            </a:br>
            <a:r>
              <a:rPr lang="de-CH" sz="1400" b="1">
                <a:solidFill>
                  <a:schemeClr val="accent1"/>
                </a:solidFill>
                <a:cs typeface="Readex Pro SemiBold" pitchFamily="2" charset="-78"/>
              </a:rPr>
              <a:t>Hallo, ich bin </a:t>
            </a:r>
            <a:br>
              <a:rPr lang="de-CH" sz="1400" b="1">
                <a:solidFill>
                  <a:schemeClr val="accent1"/>
                </a:solidFill>
                <a:cs typeface="Readex Pro SemiBold" pitchFamily="2" charset="-78"/>
              </a:rPr>
            </a:br>
            <a:r>
              <a:rPr lang="de-CH" sz="1400" b="1" err="1">
                <a:solidFill>
                  <a:schemeClr val="accent1"/>
                </a:solidFill>
                <a:cs typeface="Readex Pro SemiBold" pitchFamily="2" charset="-78"/>
              </a:rPr>
              <a:t>Ursi</a:t>
            </a:r>
            <a:r>
              <a:rPr lang="de-CH" sz="1400" b="1">
                <a:solidFill>
                  <a:schemeClr val="accent1"/>
                </a:solidFill>
                <a:cs typeface="Readex Pro SemiBold" pitchFamily="2" charset="-78"/>
              </a:rPr>
              <a:t> Unsicher</a:t>
            </a:r>
          </a:p>
          <a:p>
            <a:pPr algn="ctr"/>
            <a:r>
              <a:rPr lang="de-CH" sz="1400" b="1">
                <a:solidFill>
                  <a:schemeClr val="accent1"/>
                </a:solidFill>
                <a:cs typeface="Readex Pro SemiBold" pitchFamily="2" charset="-78"/>
              </a:rPr>
              <a:t>78 Jahre</a:t>
            </a:r>
            <a:br>
              <a:rPr lang="de-CH" sz="1400" b="1">
                <a:solidFill>
                  <a:schemeClr val="accent1"/>
                </a:solidFill>
                <a:cs typeface="Readex Pro SemiBold" pitchFamily="2" charset="-78"/>
              </a:rPr>
            </a:br>
            <a:r>
              <a:rPr lang="de-CH" sz="1400" b="1">
                <a:solidFill>
                  <a:schemeClr val="accent1"/>
                </a:solidFill>
                <a:cs typeface="Readex Pro SemiBold" pitchFamily="2" charset="-78"/>
              </a:rPr>
              <a:t>ehem. </a:t>
            </a:r>
            <a:r>
              <a:rPr lang="de-CH" sz="1400" b="1" err="1">
                <a:solidFill>
                  <a:schemeClr val="accent1"/>
                </a:solidFill>
                <a:cs typeface="Readex Pro SemiBold" pitchFamily="2" charset="-78"/>
              </a:rPr>
              <a:t>Coiffeuse</a:t>
            </a:r>
            <a:endParaRPr lang="de-CH" sz="1400" b="1">
              <a:solidFill>
                <a:schemeClr val="accent1"/>
              </a:solidFill>
              <a:cs typeface="Readex Pro SemiBold" pitchFamily="2" charset="-78"/>
            </a:endParaRPr>
          </a:p>
          <a:p>
            <a:pPr algn="ctr"/>
            <a:r>
              <a:rPr lang="de-CH" sz="1400" b="1">
                <a:solidFill>
                  <a:schemeClr val="accent1"/>
                </a:solidFill>
                <a:cs typeface="Readex Pro SemiBold" pitchFamily="2" charset="-78"/>
              </a:rPr>
              <a:t>Pensioniert, wohnt teilbetreut in Baar.</a:t>
            </a:r>
          </a:p>
          <a:p>
            <a:pPr algn="ctr"/>
            <a:endParaRPr lang="de-CH" sz="1400" b="1">
              <a:solidFill>
                <a:schemeClr val="accent1"/>
              </a:solidFill>
              <a:cs typeface="Readex Pro SemiBold" pitchFamily="2" charset="-78"/>
            </a:endParaRPr>
          </a:p>
          <a:p>
            <a:pPr algn="ctr"/>
            <a:r>
              <a:rPr lang="de-CH" sz="1400" b="1">
                <a:solidFill>
                  <a:schemeClr val="accent1"/>
                </a:solidFill>
                <a:cs typeface="Readex Pro SemiBold" pitchFamily="2" charset="-78"/>
              </a:rPr>
              <a:t>Ich bin mit der ZVB unterwegs, weil…</a:t>
            </a:r>
          </a:p>
          <a:p>
            <a:pPr algn="ctr"/>
            <a:endParaRPr lang="de-CH" sz="1400" b="1">
              <a:solidFill>
                <a:schemeClr val="accent1"/>
              </a:solidFill>
              <a:cs typeface="Readex Pro SemiBold" pitchFamily="2" charset="-78"/>
            </a:endParaRPr>
          </a:p>
        </p:txBody>
      </p:sp>
      <p:pic>
        <p:nvPicPr>
          <p:cNvPr id="8" name="Bildplatzhalter 7" descr="Ein Bild, das Person, Kleidung, Menschliches Gesicht, Fenster enthält.&#10;&#10;Automatisch generierte Beschreibung">
            <a:extLst>
              <a:ext uri="{FF2B5EF4-FFF2-40B4-BE49-F238E27FC236}">
                <a16:creationId xmlns:a16="http://schemas.microsoft.com/office/drawing/2014/main" id="{8CB01CA2-28AA-A628-2328-6A1009C61FA9}"/>
              </a:ext>
            </a:extLst>
          </p:cNvPr>
          <p:cNvPicPr>
            <a:picLocks noGrp="1" noChangeAspect="1"/>
          </p:cNvPicPr>
          <p:nvPr>
            <p:ph type="pic" sz="quarter" idx="15"/>
          </p:nvPr>
        </p:nvPicPr>
        <p:blipFill rotWithShape="1">
          <a:blip r:embed="rId2"/>
          <a:srcRect t="6450" b="29590"/>
          <a:stretch/>
        </p:blipFill>
        <p:spPr>
          <a:xfrm>
            <a:off x="-141774" y="-60512"/>
            <a:ext cx="12333774" cy="5264279"/>
          </a:xfrm>
        </p:spPr>
      </p:pic>
      <p:sp>
        <p:nvSpPr>
          <p:cNvPr id="12" name="Sprechblase: oval 11">
            <a:extLst>
              <a:ext uri="{FF2B5EF4-FFF2-40B4-BE49-F238E27FC236}">
                <a16:creationId xmlns:a16="http://schemas.microsoft.com/office/drawing/2014/main" id="{07F31BAE-5D9B-E262-40FA-F2D86BA0EB8C}"/>
              </a:ext>
            </a:extLst>
          </p:cNvPr>
          <p:cNvSpPr/>
          <p:nvPr/>
        </p:nvSpPr>
        <p:spPr>
          <a:xfrm rot="21027276">
            <a:off x="3544745" y="1010952"/>
            <a:ext cx="3096802" cy="2290178"/>
          </a:xfrm>
          <a:prstGeom prst="wedgeEllipseCallout">
            <a:avLst>
              <a:gd name="adj1" fmla="val 56989"/>
              <a:gd name="adj2" fmla="val 23059"/>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1400" b="1" dirty="0">
                <a:solidFill>
                  <a:schemeClr val="accent1"/>
                </a:solidFill>
                <a:cs typeface="Readex Pro SemiBold" pitchFamily="2" charset="-78"/>
              </a:rPr>
              <a:t> </a:t>
            </a:r>
            <a:br>
              <a:rPr lang="de-CH" sz="1400" b="1" dirty="0">
                <a:solidFill>
                  <a:schemeClr val="accent1"/>
                </a:solidFill>
                <a:cs typeface="Readex Pro SemiBold" pitchFamily="2" charset="-78"/>
              </a:rPr>
            </a:br>
            <a:r>
              <a:rPr lang="de-CH" sz="1400" b="1" dirty="0">
                <a:solidFill>
                  <a:schemeClr val="accent1"/>
                </a:solidFill>
                <a:cs typeface="Readex Pro SemiBold" pitchFamily="2" charset="-78"/>
              </a:rPr>
              <a:t>Hallo, ich bin </a:t>
            </a:r>
            <a:br>
              <a:rPr lang="de-CH" sz="1400" b="1" dirty="0">
                <a:solidFill>
                  <a:schemeClr val="accent1"/>
                </a:solidFill>
                <a:cs typeface="Readex Pro SemiBold" pitchFamily="2" charset="-78"/>
              </a:rPr>
            </a:br>
            <a:r>
              <a:rPr lang="de-CH" sz="1400" b="1" dirty="0">
                <a:solidFill>
                  <a:schemeClr val="accent1"/>
                </a:solidFill>
                <a:cs typeface="Readex Pro SemiBold" pitchFamily="2" charset="-78"/>
              </a:rPr>
              <a:t>Ursi Meier</a:t>
            </a:r>
          </a:p>
          <a:p>
            <a:pPr algn="ctr"/>
            <a:r>
              <a:rPr lang="de-CH" sz="1400" b="1" dirty="0">
                <a:solidFill>
                  <a:schemeClr val="accent1"/>
                </a:solidFill>
                <a:cs typeface="Readex Pro SemiBold" pitchFamily="2" charset="-78"/>
              </a:rPr>
              <a:t>78 Jahre</a:t>
            </a:r>
            <a:br>
              <a:rPr lang="de-CH" sz="1400" b="1" dirty="0">
                <a:solidFill>
                  <a:schemeClr val="accent1"/>
                </a:solidFill>
                <a:cs typeface="Readex Pro SemiBold" pitchFamily="2" charset="-78"/>
              </a:rPr>
            </a:br>
            <a:r>
              <a:rPr lang="de-CH" sz="1400" b="1" dirty="0">
                <a:solidFill>
                  <a:schemeClr val="accent1"/>
                </a:solidFill>
                <a:cs typeface="Readex Pro SemiBold" pitchFamily="2" charset="-78"/>
              </a:rPr>
              <a:t>ehem. </a:t>
            </a:r>
            <a:r>
              <a:rPr lang="de-CH" sz="1400" b="1" dirty="0" err="1">
                <a:solidFill>
                  <a:schemeClr val="accent1"/>
                </a:solidFill>
                <a:cs typeface="Readex Pro SemiBold" pitchFamily="2" charset="-78"/>
              </a:rPr>
              <a:t>Coiffeuse</a:t>
            </a:r>
            <a:endParaRPr lang="de-CH" sz="1400" b="1" dirty="0">
              <a:solidFill>
                <a:schemeClr val="accent1"/>
              </a:solidFill>
              <a:cs typeface="Readex Pro SemiBold" pitchFamily="2" charset="-78"/>
            </a:endParaRPr>
          </a:p>
          <a:p>
            <a:pPr algn="ctr"/>
            <a:r>
              <a:rPr lang="de-CH" sz="1400" b="1" dirty="0">
                <a:solidFill>
                  <a:schemeClr val="accent1"/>
                </a:solidFill>
                <a:cs typeface="Readex Pro SemiBold" pitchFamily="2" charset="-78"/>
              </a:rPr>
              <a:t>Pensioniert, wohnt teilbetreut in Baar.</a:t>
            </a:r>
          </a:p>
          <a:p>
            <a:pPr algn="ctr"/>
            <a:endParaRPr lang="de-CH" sz="1400" b="1" dirty="0">
              <a:solidFill>
                <a:schemeClr val="accent1"/>
              </a:solidFill>
              <a:cs typeface="Readex Pro SemiBold" pitchFamily="2" charset="-78"/>
            </a:endParaRPr>
          </a:p>
          <a:p>
            <a:pPr algn="ctr"/>
            <a:r>
              <a:rPr lang="de-CH" sz="1400" b="1" dirty="0">
                <a:solidFill>
                  <a:schemeClr val="accent1"/>
                </a:solidFill>
                <a:cs typeface="Readex Pro SemiBold" pitchFamily="2" charset="-78"/>
              </a:rPr>
              <a:t>Ich bin mit der ZVB unterwegs, weil…</a:t>
            </a:r>
          </a:p>
          <a:p>
            <a:pPr algn="ctr"/>
            <a:endParaRPr lang="de-CH" sz="1400" b="1" dirty="0">
              <a:solidFill>
                <a:schemeClr val="accent1"/>
              </a:solidFill>
              <a:cs typeface="Readex Pro SemiBold" pitchFamily="2" charset="-78"/>
            </a:endParaRPr>
          </a:p>
        </p:txBody>
      </p:sp>
      <p:sp>
        <p:nvSpPr>
          <p:cNvPr id="3" name="Fußzeilenplatzhalter 4">
            <a:extLst>
              <a:ext uri="{FF2B5EF4-FFF2-40B4-BE49-F238E27FC236}">
                <a16:creationId xmlns:a16="http://schemas.microsoft.com/office/drawing/2014/main" id="{4AE3FD4F-F1A3-7709-556A-9DAD786D4B6E}"/>
              </a:ext>
            </a:extLst>
          </p:cNvPr>
          <p:cNvSpPr>
            <a:spLocks noGrp="1"/>
          </p:cNvSpPr>
          <p:nvPr>
            <p:ph type="ftr" sz="quarter" idx="11"/>
          </p:nvPr>
        </p:nvSpPr>
        <p:spPr>
          <a:xfrm>
            <a:off x="357415" y="6188299"/>
            <a:ext cx="4114800" cy="365125"/>
          </a:xfrm>
          <a:prstGeom prst="rect">
            <a:avLst/>
          </a:prstGeom>
        </p:spPr>
        <p:txBody>
          <a:bodyPr vert="horz" lIns="91440" tIns="45720" rIns="91440" bIns="45720" rtlCol="0" anchor="ctr"/>
          <a:lstStyle>
            <a:defPPr>
              <a:defRPr lang="de-DE"/>
            </a:defPPr>
            <a:lvl1pPr marL="0" algn="l" defTabSz="914400" rtl="0" eaLnBrk="1" latinLnBrk="0" hangingPunct="1">
              <a:defRPr sz="1100" b="0" i="0" kern="1200">
                <a:solidFill>
                  <a:schemeClr val="tx1"/>
                </a:solidFill>
                <a:latin typeface="Readex Pro Light" pitchFamily="2" charset="-78"/>
                <a:ea typeface="+mn-ea"/>
                <a:cs typeface="Readex Pro Light" pitchFamily="2" charset="-78"/>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CH"/>
              <a:t>Zugerland Verkehrsbetriebe AG</a:t>
            </a:r>
          </a:p>
        </p:txBody>
      </p:sp>
      <p:sp>
        <p:nvSpPr>
          <p:cNvPr id="4" name="Foliennummernplatzhalter 5">
            <a:extLst>
              <a:ext uri="{FF2B5EF4-FFF2-40B4-BE49-F238E27FC236}">
                <a16:creationId xmlns:a16="http://schemas.microsoft.com/office/drawing/2014/main" id="{A568700A-535B-7E4F-B49C-6C94F3982733}"/>
              </a:ext>
            </a:extLst>
          </p:cNvPr>
          <p:cNvSpPr>
            <a:spLocks noGrp="1"/>
          </p:cNvSpPr>
          <p:nvPr>
            <p:ph type="sldNum" sz="quarter" idx="12"/>
          </p:nvPr>
        </p:nvSpPr>
        <p:spPr>
          <a:xfrm>
            <a:off x="9031514" y="6188299"/>
            <a:ext cx="2743200" cy="365125"/>
          </a:xfrm>
          <a:prstGeom prst="rect">
            <a:avLst/>
          </a:prstGeom>
        </p:spPr>
        <p:txBody>
          <a:bodyPr vert="horz" lIns="91440" tIns="45720" rIns="91440" bIns="45720" rtlCol="0" anchor="ctr"/>
          <a:lstStyle>
            <a:defPPr>
              <a:defRPr lang="de-DE"/>
            </a:defPPr>
            <a:lvl1pPr marL="0" algn="r" defTabSz="914400" rtl="0" eaLnBrk="1" latinLnBrk="0" hangingPunct="1">
              <a:defRPr sz="1100" b="0" i="0" kern="1200">
                <a:solidFill>
                  <a:schemeClr val="tx1"/>
                </a:solidFill>
                <a:latin typeface="Readex Pro Light" pitchFamily="2" charset="-78"/>
                <a:ea typeface="+mn-ea"/>
                <a:cs typeface="Readex Pro Light" pitchFamily="2" charset="-78"/>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C0B78A-7ABF-1F48-8871-D0B87E4A6AEB}" type="slidenum">
              <a:rPr lang="de-CH" smtClean="0"/>
              <a:pPr/>
              <a:t>11</a:t>
            </a:fld>
            <a:endParaRPr lang="de-CH"/>
          </a:p>
        </p:txBody>
      </p:sp>
    </p:spTree>
    <p:extLst>
      <p:ext uri="{BB962C8B-B14F-4D97-AF65-F5344CB8AC3E}">
        <p14:creationId xmlns:p14="http://schemas.microsoft.com/office/powerpoint/2010/main" val="14424101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0053583B-5507-818A-7F94-3E526B8A6718}"/>
              </a:ext>
            </a:extLst>
          </p:cNvPr>
          <p:cNvSpPr>
            <a:spLocks noGrp="1"/>
          </p:cNvSpPr>
          <p:nvPr>
            <p:ph type="ftr" sz="quarter" idx="11"/>
          </p:nvPr>
        </p:nvSpPr>
        <p:spPr/>
        <p:txBody>
          <a:bodyPr/>
          <a:lstStyle/>
          <a:p>
            <a:r>
              <a:rPr lang="de-CH"/>
              <a:t>Zugerland Verkehrsbetriebe AG</a:t>
            </a:r>
          </a:p>
        </p:txBody>
      </p:sp>
      <p:sp>
        <p:nvSpPr>
          <p:cNvPr id="3" name="Foliennummernplatzhalter 2">
            <a:extLst>
              <a:ext uri="{FF2B5EF4-FFF2-40B4-BE49-F238E27FC236}">
                <a16:creationId xmlns:a16="http://schemas.microsoft.com/office/drawing/2014/main" id="{17B56749-BC0F-11CC-3EC0-FB7A792CA7B4}"/>
              </a:ext>
            </a:extLst>
          </p:cNvPr>
          <p:cNvSpPr>
            <a:spLocks noGrp="1"/>
          </p:cNvSpPr>
          <p:nvPr>
            <p:ph type="sldNum" sz="quarter" idx="12"/>
          </p:nvPr>
        </p:nvSpPr>
        <p:spPr/>
        <p:txBody>
          <a:bodyPr/>
          <a:lstStyle/>
          <a:p>
            <a:fld id="{D1C0B78A-7ABF-1F48-8871-D0B87E4A6AEB}" type="slidenum">
              <a:rPr lang="de-CH" smtClean="0"/>
              <a:pPr/>
              <a:t>12</a:t>
            </a:fld>
            <a:endParaRPr lang="de-CH"/>
          </a:p>
        </p:txBody>
      </p:sp>
      <p:sp>
        <p:nvSpPr>
          <p:cNvPr id="4" name="Titel 3">
            <a:extLst>
              <a:ext uri="{FF2B5EF4-FFF2-40B4-BE49-F238E27FC236}">
                <a16:creationId xmlns:a16="http://schemas.microsoft.com/office/drawing/2014/main" id="{5438AEA7-E841-0FDB-CE16-C168DCA75DC3}"/>
              </a:ext>
            </a:extLst>
          </p:cNvPr>
          <p:cNvSpPr>
            <a:spLocks noGrp="1"/>
          </p:cNvSpPr>
          <p:nvPr>
            <p:ph type="title"/>
          </p:nvPr>
        </p:nvSpPr>
        <p:spPr>
          <a:xfrm>
            <a:off x="809172" y="1026651"/>
            <a:ext cx="10515600" cy="867930"/>
          </a:xfrm>
        </p:spPr>
        <p:txBody>
          <a:bodyPr/>
          <a:lstStyle/>
          <a:p>
            <a:r>
              <a:rPr lang="de-DE"/>
              <a:t>Personas</a:t>
            </a:r>
            <a:br>
              <a:rPr lang="de-DE"/>
            </a:br>
            <a:r>
              <a:rPr lang="de-DE" b="0">
                <a:latin typeface="+mn-lt"/>
              </a:rPr>
              <a:t>Eigenschaften zuteilen - AUFGABE</a:t>
            </a:r>
            <a:endParaRPr lang="de-CH">
              <a:latin typeface="+mn-lt"/>
            </a:endParaRPr>
          </a:p>
        </p:txBody>
      </p:sp>
      <p:sp>
        <p:nvSpPr>
          <p:cNvPr id="5" name="Inhaltsplatzhalter 4">
            <a:extLst>
              <a:ext uri="{FF2B5EF4-FFF2-40B4-BE49-F238E27FC236}">
                <a16:creationId xmlns:a16="http://schemas.microsoft.com/office/drawing/2014/main" id="{B817DB70-B130-BABD-00D9-217249A98FA1}"/>
              </a:ext>
            </a:extLst>
          </p:cNvPr>
          <p:cNvSpPr>
            <a:spLocks noGrp="1"/>
          </p:cNvSpPr>
          <p:nvPr>
            <p:ph sz="quarter" idx="18"/>
          </p:nvPr>
        </p:nvSpPr>
        <p:spPr>
          <a:xfrm>
            <a:off x="843412" y="2235603"/>
            <a:ext cx="10515600" cy="3293187"/>
          </a:xfrm>
        </p:spPr>
        <p:txBody>
          <a:bodyPr/>
          <a:lstStyle/>
          <a:p>
            <a:pPr marL="0" indent="0" algn="l" rtl="0" fontAlgn="base">
              <a:buNone/>
            </a:pPr>
            <a:r>
              <a:rPr lang="de-CH" sz="2000" i="0" u="none" strike="noStrike" dirty="0">
                <a:solidFill>
                  <a:srgbClr val="00A75C"/>
                </a:solidFill>
                <a:effectLst/>
                <a:latin typeface="+mn-lt"/>
              </a:rPr>
              <a:t>Welche </a:t>
            </a:r>
            <a:r>
              <a:rPr lang="de-CH" sz="2000" b="1" i="0" u="none" strike="noStrike" dirty="0">
                <a:solidFill>
                  <a:srgbClr val="00A75C"/>
                </a:solidFill>
                <a:effectLst/>
                <a:latin typeface="+mn-lt"/>
              </a:rPr>
              <a:t>Wünsche/Bedürfnisse/Erwartungen </a:t>
            </a:r>
            <a:r>
              <a:rPr lang="de-CH" sz="2000" i="0" u="none" strike="noStrike" dirty="0">
                <a:solidFill>
                  <a:srgbClr val="00A75C"/>
                </a:solidFill>
                <a:effectLst/>
                <a:latin typeface="+mn-lt"/>
              </a:rPr>
              <a:t>hat eure </a:t>
            </a:r>
            <a:r>
              <a:rPr lang="de-CH" sz="2000" dirty="0">
                <a:solidFill>
                  <a:srgbClr val="00A75C"/>
                </a:solidFill>
                <a:latin typeface="+mn-lt"/>
              </a:rPr>
              <a:t>Persona? </a:t>
            </a:r>
            <a:br>
              <a:rPr lang="de-CH" sz="2000" i="0" u="none" strike="noStrike" dirty="0">
                <a:solidFill>
                  <a:srgbClr val="00A75C"/>
                </a:solidFill>
                <a:effectLst/>
                <a:latin typeface="+mn-lt"/>
              </a:rPr>
            </a:br>
            <a:endParaRPr lang="de-CH" sz="2000" i="0" u="none" strike="noStrike" dirty="0">
              <a:solidFill>
                <a:srgbClr val="00A75C"/>
              </a:solidFill>
              <a:effectLst/>
              <a:latin typeface="+mn-lt"/>
            </a:endParaRPr>
          </a:p>
          <a:p>
            <a:pPr marL="0" indent="0" algn="l" rtl="0" fontAlgn="base">
              <a:buNone/>
            </a:pPr>
            <a:r>
              <a:rPr lang="de-CH" sz="2000" i="0" u="none" strike="noStrike" dirty="0">
                <a:solidFill>
                  <a:srgbClr val="C00000"/>
                </a:solidFill>
                <a:effectLst/>
                <a:latin typeface="+mn-lt"/>
              </a:rPr>
              <a:t>Welche </a:t>
            </a:r>
            <a:r>
              <a:rPr lang="de-CH" sz="2000" b="1" dirty="0">
                <a:solidFill>
                  <a:srgbClr val="C00000"/>
                </a:solidFill>
                <a:latin typeface="+mn-lt"/>
              </a:rPr>
              <a:t>Frustrationen </a:t>
            </a:r>
            <a:r>
              <a:rPr lang="de-CH" sz="2000" dirty="0">
                <a:solidFill>
                  <a:srgbClr val="C00000"/>
                </a:solidFill>
                <a:latin typeface="+mn-lt"/>
              </a:rPr>
              <a:t>hat eure Persona?</a:t>
            </a:r>
          </a:p>
          <a:p>
            <a:pPr algn="l" rtl="0" fontAlgn="base"/>
            <a:endParaRPr lang="de-CH" sz="2000" i="0" dirty="0">
              <a:solidFill>
                <a:srgbClr val="C00000"/>
              </a:solidFill>
              <a:effectLst/>
              <a:latin typeface="+mn-lt"/>
            </a:endParaRPr>
          </a:p>
          <a:p>
            <a:pPr marL="0" indent="0" algn="l" rtl="0" fontAlgn="base">
              <a:buNone/>
            </a:pPr>
            <a:r>
              <a:rPr lang="de-CH" sz="2000" dirty="0">
                <a:solidFill>
                  <a:srgbClr val="004986"/>
                </a:solidFill>
                <a:latin typeface="+mn-lt"/>
              </a:rPr>
              <a:t>Was </a:t>
            </a:r>
            <a:r>
              <a:rPr lang="de-CH" sz="2000" b="1" dirty="0">
                <a:solidFill>
                  <a:srgbClr val="004986"/>
                </a:solidFill>
                <a:latin typeface="+mn-lt"/>
              </a:rPr>
              <a:t>lernen wir als ZVB </a:t>
            </a:r>
            <a:r>
              <a:rPr lang="de-CH" sz="2000" dirty="0">
                <a:solidFill>
                  <a:srgbClr val="004986"/>
                </a:solidFill>
                <a:latin typeface="+mn-lt"/>
              </a:rPr>
              <a:t>dabei und können wir ggfls. im Alltag anwenden oder ändern?</a:t>
            </a:r>
          </a:p>
          <a:p>
            <a:pPr marL="0" indent="0" algn="l" rtl="0" fontAlgn="base">
              <a:spcBef>
                <a:spcPts val="0"/>
              </a:spcBef>
              <a:buNone/>
            </a:pPr>
            <a:endParaRPr lang="de-CH" sz="1800" dirty="0">
              <a:solidFill>
                <a:srgbClr val="FFC000"/>
              </a:solidFill>
              <a:latin typeface="+mn-lt"/>
            </a:endParaRPr>
          </a:p>
          <a:p>
            <a:pPr marL="0" indent="0" algn="l" rtl="0" fontAlgn="base">
              <a:buNone/>
            </a:pPr>
            <a:br>
              <a:rPr lang="de-CH" dirty="0"/>
            </a:br>
            <a:endParaRPr lang="de-CH" dirty="0"/>
          </a:p>
        </p:txBody>
      </p:sp>
      <p:pic>
        <p:nvPicPr>
          <p:cNvPr id="6" name="Grafik 5">
            <a:extLst>
              <a:ext uri="{FF2B5EF4-FFF2-40B4-BE49-F238E27FC236}">
                <a16:creationId xmlns:a16="http://schemas.microsoft.com/office/drawing/2014/main" id="{31F30CC9-04AF-C657-A176-03C72C8BFE6B}"/>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b="13734"/>
          <a:stretch/>
        </p:blipFill>
        <p:spPr>
          <a:xfrm>
            <a:off x="335103" y="2235603"/>
            <a:ext cx="500773" cy="540000"/>
          </a:xfrm>
          <a:prstGeom prst="rect">
            <a:avLst/>
          </a:prstGeom>
        </p:spPr>
      </p:pic>
      <p:pic>
        <p:nvPicPr>
          <p:cNvPr id="7" name="Grafik 6">
            <a:extLst>
              <a:ext uri="{FF2B5EF4-FFF2-40B4-BE49-F238E27FC236}">
                <a16:creationId xmlns:a16="http://schemas.microsoft.com/office/drawing/2014/main" id="{91506140-274A-6F25-5B94-5C1BEF36A3A7}"/>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b="15388"/>
          <a:stretch/>
        </p:blipFill>
        <p:spPr>
          <a:xfrm>
            <a:off x="335103" y="3076037"/>
            <a:ext cx="508309" cy="540000"/>
          </a:xfrm>
          <a:prstGeom prst="rect">
            <a:avLst/>
          </a:prstGeom>
        </p:spPr>
      </p:pic>
      <p:pic>
        <p:nvPicPr>
          <p:cNvPr id="8" name="Grafik 7">
            <a:extLst>
              <a:ext uri="{FF2B5EF4-FFF2-40B4-BE49-F238E27FC236}">
                <a16:creationId xmlns:a16="http://schemas.microsoft.com/office/drawing/2014/main" id="{4B2CCF67-4BFD-2D61-A101-CA4E67A5F17B}"/>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b="14601"/>
          <a:stretch/>
        </p:blipFill>
        <p:spPr>
          <a:xfrm>
            <a:off x="332250" y="4055412"/>
            <a:ext cx="503626" cy="540000"/>
          </a:xfrm>
          <a:prstGeom prst="rect">
            <a:avLst/>
          </a:prstGeom>
        </p:spPr>
      </p:pic>
    </p:spTree>
    <p:extLst>
      <p:ext uri="{BB962C8B-B14F-4D97-AF65-F5344CB8AC3E}">
        <p14:creationId xmlns:p14="http://schemas.microsoft.com/office/powerpoint/2010/main" val="1306286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0053583B-5507-818A-7F94-3E526B8A6718}"/>
              </a:ext>
            </a:extLst>
          </p:cNvPr>
          <p:cNvSpPr>
            <a:spLocks noGrp="1"/>
          </p:cNvSpPr>
          <p:nvPr>
            <p:ph type="ftr" sz="quarter" idx="11"/>
          </p:nvPr>
        </p:nvSpPr>
        <p:spPr/>
        <p:txBody>
          <a:bodyPr/>
          <a:lstStyle/>
          <a:p>
            <a:r>
              <a:rPr lang="de-CH"/>
              <a:t>Zugerland Verkehrsbetriebe AG</a:t>
            </a:r>
          </a:p>
        </p:txBody>
      </p:sp>
      <p:sp>
        <p:nvSpPr>
          <p:cNvPr id="3" name="Foliennummernplatzhalter 2">
            <a:extLst>
              <a:ext uri="{FF2B5EF4-FFF2-40B4-BE49-F238E27FC236}">
                <a16:creationId xmlns:a16="http://schemas.microsoft.com/office/drawing/2014/main" id="{17B56749-BC0F-11CC-3EC0-FB7A792CA7B4}"/>
              </a:ext>
            </a:extLst>
          </p:cNvPr>
          <p:cNvSpPr>
            <a:spLocks noGrp="1"/>
          </p:cNvSpPr>
          <p:nvPr>
            <p:ph type="sldNum" sz="quarter" idx="12"/>
          </p:nvPr>
        </p:nvSpPr>
        <p:spPr/>
        <p:txBody>
          <a:bodyPr/>
          <a:lstStyle/>
          <a:p>
            <a:fld id="{D1C0B78A-7ABF-1F48-8871-D0B87E4A6AEB}" type="slidenum">
              <a:rPr lang="de-CH" smtClean="0"/>
              <a:pPr/>
              <a:t>13</a:t>
            </a:fld>
            <a:endParaRPr lang="de-CH"/>
          </a:p>
        </p:txBody>
      </p:sp>
      <p:sp>
        <p:nvSpPr>
          <p:cNvPr id="4" name="Titel 3">
            <a:extLst>
              <a:ext uri="{FF2B5EF4-FFF2-40B4-BE49-F238E27FC236}">
                <a16:creationId xmlns:a16="http://schemas.microsoft.com/office/drawing/2014/main" id="{5438AEA7-E841-0FDB-CE16-C168DCA75DC3}"/>
              </a:ext>
            </a:extLst>
          </p:cNvPr>
          <p:cNvSpPr>
            <a:spLocks noGrp="1"/>
          </p:cNvSpPr>
          <p:nvPr>
            <p:ph type="title"/>
          </p:nvPr>
        </p:nvSpPr>
        <p:spPr>
          <a:xfrm>
            <a:off x="809172" y="1026651"/>
            <a:ext cx="10515600" cy="867930"/>
          </a:xfrm>
        </p:spPr>
        <p:txBody>
          <a:bodyPr/>
          <a:lstStyle/>
          <a:p>
            <a:r>
              <a:rPr lang="de-DE" dirty="0"/>
              <a:t>Personas</a:t>
            </a:r>
            <a:br>
              <a:rPr lang="de-DE" dirty="0"/>
            </a:br>
            <a:r>
              <a:rPr lang="de-DE" b="0" dirty="0">
                <a:latin typeface="+mn-lt"/>
              </a:rPr>
              <a:t>Erkenntnisse</a:t>
            </a:r>
            <a:endParaRPr lang="de-CH" dirty="0">
              <a:latin typeface="+mn-lt"/>
            </a:endParaRPr>
          </a:p>
        </p:txBody>
      </p:sp>
      <p:sp>
        <p:nvSpPr>
          <p:cNvPr id="5" name="Inhaltsplatzhalter 4">
            <a:extLst>
              <a:ext uri="{FF2B5EF4-FFF2-40B4-BE49-F238E27FC236}">
                <a16:creationId xmlns:a16="http://schemas.microsoft.com/office/drawing/2014/main" id="{B817DB70-B130-BABD-00D9-217249A98FA1}"/>
              </a:ext>
            </a:extLst>
          </p:cNvPr>
          <p:cNvSpPr>
            <a:spLocks noGrp="1"/>
          </p:cNvSpPr>
          <p:nvPr>
            <p:ph sz="quarter" idx="18"/>
          </p:nvPr>
        </p:nvSpPr>
        <p:spPr>
          <a:xfrm>
            <a:off x="843412" y="2235603"/>
            <a:ext cx="10515600" cy="3293187"/>
          </a:xfrm>
        </p:spPr>
        <p:txBody>
          <a:bodyPr/>
          <a:lstStyle/>
          <a:p>
            <a:pPr marL="0" indent="0" algn="l" rtl="0" fontAlgn="base">
              <a:buNone/>
            </a:pPr>
            <a:r>
              <a:rPr lang="de-CH" sz="2000" i="0" u="none" strike="noStrike" dirty="0">
                <a:solidFill>
                  <a:srgbClr val="00A75C"/>
                </a:solidFill>
                <a:effectLst/>
                <a:latin typeface="+mn-lt"/>
              </a:rPr>
              <a:t>Welche </a:t>
            </a:r>
            <a:r>
              <a:rPr lang="de-CH" sz="2000" b="1" i="0" u="none" strike="noStrike" dirty="0">
                <a:solidFill>
                  <a:srgbClr val="00A75C"/>
                </a:solidFill>
                <a:effectLst/>
                <a:latin typeface="+mn-lt"/>
              </a:rPr>
              <a:t>Wünsche/Bedürfnisse/Erwartungen </a:t>
            </a:r>
            <a:r>
              <a:rPr lang="de-CH" sz="2000" i="0" u="none" strike="noStrike" dirty="0">
                <a:solidFill>
                  <a:srgbClr val="00A75C"/>
                </a:solidFill>
                <a:effectLst/>
                <a:latin typeface="+mn-lt"/>
              </a:rPr>
              <a:t>hat eure </a:t>
            </a:r>
            <a:r>
              <a:rPr lang="de-CH" sz="2000" dirty="0">
                <a:solidFill>
                  <a:srgbClr val="00A75C"/>
                </a:solidFill>
                <a:latin typeface="+mn-lt"/>
              </a:rPr>
              <a:t>Persona? </a:t>
            </a:r>
            <a:br>
              <a:rPr lang="de-CH" sz="2000" i="0" u="none" strike="noStrike" dirty="0">
                <a:solidFill>
                  <a:srgbClr val="00A75C"/>
                </a:solidFill>
                <a:effectLst/>
                <a:latin typeface="+mn-lt"/>
              </a:rPr>
            </a:br>
            <a:r>
              <a:rPr lang="de-CH" sz="2000" i="0" u="none" strike="noStrike" dirty="0">
                <a:solidFill>
                  <a:srgbClr val="00A75C"/>
                </a:solidFill>
                <a:effectLst/>
                <a:latin typeface="+mn-lt"/>
              </a:rPr>
              <a:t>Genügend Zeit beim Ein/Ausstieg / Sitzplatz / einfacher Zugang zu Tickets</a:t>
            </a:r>
          </a:p>
          <a:p>
            <a:pPr marL="0" indent="0" algn="l" rtl="0" fontAlgn="base">
              <a:buNone/>
            </a:pPr>
            <a:r>
              <a:rPr lang="de-CH" sz="2000" i="0" u="none" strike="noStrike" dirty="0">
                <a:solidFill>
                  <a:srgbClr val="C00000"/>
                </a:solidFill>
                <a:effectLst/>
                <a:latin typeface="+mn-lt"/>
              </a:rPr>
              <a:t>Welche </a:t>
            </a:r>
            <a:r>
              <a:rPr lang="de-CH" sz="2000" b="1" dirty="0">
                <a:solidFill>
                  <a:srgbClr val="C00000"/>
                </a:solidFill>
                <a:latin typeface="+mn-lt"/>
              </a:rPr>
              <a:t>Frustrationen </a:t>
            </a:r>
            <a:r>
              <a:rPr lang="de-CH" sz="2000" dirty="0">
                <a:solidFill>
                  <a:srgbClr val="C00000"/>
                </a:solidFill>
                <a:latin typeface="+mn-lt"/>
              </a:rPr>
              <a:t>hat eure Persona?</a:t>
            </a:r>
          </a:p>
          <a:p>
            <a:pPr marL="0" indent="0" algn="l" rtl="0" fontAlgn="base">
              <a:buNone/>
            </a:pPr>
            <a:r>
              <a:rPr lang="de-CH" dirty="0">
                <a:solidFill>
                  <a:srgbClr val="C00000"/>
                </a:solidFill>
                <a:latin typeface="+mn-lt"/>
              </a:rPr>
              <a:t>Angst vor Stürzen / komplizierte Tarife</a:t>
            </a:r>
            <a:endParaRPr lang="de-CH" sz="2000" i="0" dirty="0">
              <a:solidFill>
                <a:srgbClr val="C00000"/>
              </a:solidFill>
              <a:effectLst/>
              <a:latin typeface="+mn-lt"/>
            </a:endParaRPr>
          </a:p>
          <a:p>
            <a:pPr marL="0" indent="0" algn="l" rtl="0" fontAlgn="base">
              <a:buNone/>
            </a:pPr>
            <a:r>
              <a:rPr lang="de-CH" sz="2000" dirty="0">
                <a:solidFill>
                  <a:srgbClr val="004986"/>
                </a:solidFill>
                <a:latin typeface="+mn-lt"/>
              </a:rPr>
              <a:t>Was </a:t>
            </a:r>
            <a:r>
              <a:rPr lang="de-CH" sz="2000" b="1" dirty="0">
                <a:solidFill>
                  <a:srgbClr val="004986"/>
                </a:solidFill>
                <a:latin typeface="+mn-lt"/>
              </a:rPr>
              <a:t>lernen wir als ZVB </a:t>
            </a:r>
            <a:r>
              <a:rPr lang="de-CH" sz="2000" dirty="0">
                <a:solidFill>
                  <a:srgbClr val="004986"/>
                </a:solidFill>
                <a:latin typeface="+mn-lt"/>
              </a:rPr>
              <a:t>dabei und können wir ggfls. im Alltag anwenden oder ändern?</a:t>
            </a:r>
            <a:br>
              <a:rPr lang="de-CH" sz="2000" dirty="0">
                <a:solidFill>
                  <a:srgbClr val="004986"/>
                </a:solidFill>
                <a:latin typeface="+mn-lt"/>
              </a:rPr>
            </a:br>
            <a:endParaRPr lang="de-CH" sz="2000" dirty="0">
              <a:solidFill>
                <a:srgbClr val="004986"/>
              </a:solidFill>
              <a:latin typeface="+mn-lt"/>
            </a:endParaRPr>
          </a:p>
          <a:p>
            <a:pPr marL="0" indent="0" algn="l" rtl="0" fontAlgn="base">
              <a:spcBef>
                <a:spcPts val="0"/>
              </a:spcBef>
              <a:buNone/>
            </a:pPr>
            <a:r>
              <a:rPr lang="de-CH" dirty="0">
                <a:solidFill>
                  <a:srgbClr val="004986"/>
                </a:solidFill>
                <a:latin typeface="+mn-lt"/>
              </a:rPr>
              <a:t>Fronttüre öffnen / genügend früh beim Fahrzeug sein / Fahrgast proaktiv ansprechen / Fahrverhalten anpassen (HVZ </a:t>
            </a:r>
            <a:r>
              <a:rPr lang="de-CH" dirty="0" err="1">
                <a:solidFill>
                  <a:srgbClr val="004986"/>
                </a:solidFill>
                <a:latin typeface="+mn-lt"/>
              </a:rPr>
              <a:t>vs</a:t>
            </a:r>
            <a:r>
              <a:rPr lang="de-CH" dirty="0">
                <a:solidFill>
                  <a:srgbClr val="004986"/>
                </a:solidFill>
                <a:latin typeface="+mn-lt"/>
              </a:rPr>
              <a:t> NVZ)</a:t>
            </a:r>
            <a:br>
              <a:rPr lang="de-CH" dirty="0"/>
            </a:br>
            <a:endParaRPr lang="de-CH" dirty="0"/>
          </a:p>
        </p:txBody>
      </p:sp>
      <p:pic>
        <p:nvPicPr>
          <p:cNvPr id="6" name="Grafik 5">
            <a:extLst>
              <a:ext uri="{FF2B5EF4-FFF2-40B4-BE49-F238E27FC236}">
                <a16:creationId xmlns:a16="http://schemas.microsoft.com/office/drawing/2014/main" id="{31F30CC9-04AF-C657-A176-03C72C8BFE6B}"/>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b="13734"/>
          <a:stretch/>
        </p:blipFill>
        <p:spPr>
          <a:xfrm>
            <a:off x="335103" y="2235603"/>
            <a:ext cx="500773" cy="540000"/>
          </a:xfrm>
          <a:prstGeom prst="rect">
            <a:avLst/>
          </a:prstGeom>
        </p:spPr>
      </p:pic>
      <p:pic>
        <p:nvPicPr>
          <p:cNvPr id="7" name="Grafik 6">
            <a:extLst>
              <a:ext uri="{FF2B5EF4-FFF2-40B4-BE49-F238E27FC236}">
                <a16:creationId xmlns:a16="http://schemas.microsoft.com/office/drawing/2014/main" id="{91506140-274A-6F25-5B94-5C1BEF36A3A7}"/>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b="15388"/>
          <a:stretch/>
        </p:blipFill>
        <p:spPr>
          <a:xfrm>
            <a:off x="335103" y="3076037"/>
            <a:ext cx="508309" cy="540000"/>
          </a:xfrm>
          <a:prstGeom prst="rect">
            <a:avLst/>
          </a:prstGeom>
        </p:spPr>
      </p:pic>
      <p:pic>
        <p:nvPicPr>
          <p:cNvPr id="8" name="Grafik 7">
            <a:extLst>
              <a:ext uri="{FF2B5EF4-FFF2-40B4-BE49-F238E27FC236}">
                <a16:creationId xmlns:a16="http://schemas.microsoft.com/office/drawing/2014/main" id="{4B2CCF67-4BFD-2D61-A101-CA4E67A5F17B}"/>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b="14601"/>
          <a:stretch/>
        </p:blipFill>
        <p:spPr>
          <a:xfrm>
            <a:off x="332250" y="4055412"/>
            <a:ext cx="503626" cy="540000"/>
          </a:xfrm>
          <a:prstGeom prst="rect">
            <a:avLst/>
          </a:prstGeom>
        </p:spPr>
      </p:pic>
    </p:spTree>
    <p:extLst>
      <p:ext uri="{BB962C8B-B14F-4D97-AF65-F5344CB8AC3E}">
        <p14:creationId xmlns:p14="http://schemas.microsoft.com/office/powerpoint/2010/main" val="24014702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32B77F78-7BD0-F20B-F76D-99213823D53F}"/>
              </a:ext>
            </a:extLst>
          </p:cNvPr>
          <p:cNvSpPr>
            <a:spLocks noGrp="1"/>
          </p:cNvSpPr>
          <p:nvPr>
            <p:ph type="ftr" sz="quarter" idx="11"/>
          </p:nvPr>
        </p:nvSpPr>
        <p:spPr/>
        <p:txBody>
          <a:bodyPr/>
          <a:lstStyle/>
          <a:p>
            <a:r>
              <a:rPr lang="de-CH"/>
              <a:t>Zugerland Verkehrsbetriebe</a:t>
            </a:r>
            <a:endParaRPr lang="de-CH" dirty="0"/>
          </a:p>
        </p:txBody>
      </p:sp>
      <p:sp>
        <p:nvSpPr>
          <p:cNvPr id="3" name="Foliennummernplatzhalter 2">
            <a:extLst>
              <a:ext uri="{FF2B5EF4-FFF2-40B4-BE49-F238E27FC236}">
                <a16:creationId xmlns:a16="http://schemas.microsoft.com/office/drawing/2014/main" id="{9C37C15C-05F9-312C-4E73-38C33E38D0F0}"/>
              </a:ext>
            </a:extLst>
          </p:cNvPr>
          <p:cNvSpPr>
            <a:spLocks noGrp="1"/>
          </p:cNvSpPr>
          <p:nvPr>
            <p:ph type="sldNum" sz="quarter" idx="12"/>
          </p:nvPr>
        </p:nvSpPr>
        <p:spPr/>
        <p:txBody>
          <a:bodyPr/>
          <a:lstStyle/>
          <a:p>
            <a:fld id="{D1C0B78A-7ABF-1F48-8871-D0B87E4A6AEB}" type="slidenum">
              <a:rPr lang="de-CH" smtClean="0"/>
              <a:pPr/>
              <a:t>14</a:t>
            </a:fld>
            <a:endParaRPr lang="de-CH" dirty="0"/>
          </a:p>
        </p:txBody>
      </p:sp>
      <p:sp>
        <p:nvSpPr>
          <p:cNvPr id="4" name="Titel 3">
            <a:extLst>
              <a:ext uri="{FF2B5EF4-FFF2-40B4-BE49-F238E27FC236}">
                <a16:creationId xmlns:a16="http://schemas.microsoft.com/office/drawing/2014/main" id="{53BBBA61-958E-8B00-C1A9-664297DA1125}"/>
              </a:ext>
            </a:extLst>
          </p:cNvPr>
          <p:cNvSpPr>
            <a:spLocks noGrp="1"/>
          </p:cNvSpPr>
          <p:nvPr>
            <p:ph type="title"/>
          </p:nvPr>
        </p:nvSpPr>
        <p:spPr/>
        <p:txBody>
          <a:bodyPr/>
          <a:lstStyle/>
          <a:p>
            <a:r>
              <a:rPr lang="de-CH" dirty="0"/>
              <a:t>Zielgruppenspezifische Kommunikationskanäle</a:t>
            </a:r>
          </a:p>
        </p:txBody>
      </p:sp>
      <p:sp>
        <p:nvSpPr>
          <p:cNvPr id="5" name="Inhaltsplatzhalter 4">
            <a:extLst>
              <a:ext uri="{FF2B5EF4-FFF2-40B4-BE49-F238E27FC236}">
                <a16:creationId xmlns:a16="http://schemas.microsoft.com/office/drawing/2014/main" id="{CBC388EA-4DD5-967C-9668-7AC60C16F004}"/>
              </a:ext>
            </a:extLst>
          </p:cNvPr>
          <p:cNvSpPr>
            <a:spLocks noGrp="1"/>
          </p:cNvSpPr>
          <p:nvPr>
            <p:ph sz="quarter" idx="18"/>
          </p:nvPr>
        </p:nvSpPr>
        <p:spPr/>
        <p:txBody>
          <a:bodyPr/>
          <a:lstStyle/>
          <a:p>
            <a:pPr marL="342900" indent="-342900">
              <a:buFontTx/>
              <a:buChar char="-"/>
            </a:pPr>
            <a:r>
              <a:rPr lang="de-CH" dirty="0"/>
              <a:t>Wir sind zu ressourceneffizientem Einsatz verpflichtet</a:t>
            </a:r>
          </a:p>
          <a:p>
            <a:pPr marL="342900" indent="-342900">
              <a:buFontTx/>
              <a:buChar char="-"/>
            </a:pPr>
            <a:r>
              <a:rPr lang="de-CH" dirty="0"/>
              <a:t>Dennoch gilt es, für alle Kundengruppen die richtigen Kontaktpunkte anzubieten</a:t>
            </a:r>
          </a:p>
          <a:p>
            <a:pPr marL="342900" indent="-342900">
              <a:buFontTx/>
              <a:buChar char="-"/>
            </a:pPr>
            <a:r>
              <a:rPr lang="de-CH" dirty="0"/>
              <a:t>Digitalisierung ist oft eine Erleichterung und deutlich kostengünstiger und effizient (z.B. bei Änderungen)</a:t>
            </a:r>
          </a:p>
          <a:p>
            <a:pPr marL="342900" indent="-342900">
              <a:buFontTx/>
              <a:buChar char="-"/>
            </a:pPr>
            <a:r>
              <a:rPr lang="de-CH" dirty="0"/>
              <a:t>Speziallösungen auf Wunsch anbieten</a:t>
            </a:r>
          </a:p>
        </p:txBody>
      </p:sp>
      <p:sp>
        <p:nvSpPr>
          <p:cNvPr id="6" name="Textplatzhalter 5">
            <a:extLst>
              <a:ext uri="{FF2B5EF4-FFF2-40B4-BE49-F238E27FC236}">
                <a16:creationId xmlns:a16="http://schemas.microsoft.com/office/drawing/2014/main" id="{5638A715-BC40-0553-DFAA-0D6C67538E5C}"/>
              </a:ext>
            </a:extLst>
          </p:cNvPr>
          <p:cNvSpPr>
            <a:spLocks noGrp="1"/>
          </p:cNvSpPr>
          <p:nvPr>
            <p:ph type="body" sz="quarter" idx="15"/>
          </p:nvPr>
        </p:nvSpPr>
        <p:spPr/>
        <p:txBody>
          <a:bodyPr/>
          <a:lstStyle/>
          <a:p>
            <a:endParaRPr lang="de-CH"/>
          </a:p>
        </p:txBody>
      </p:sp>
    </p:spTree>
    <p:extLst>
      <p:ext uri="{BB962C8B-B14F-4D97-AF65-F5344CB8AC3E}">
        <p14:creationId xmlns:p14="http://schemas.microsoft.com/office/powerpoint/2010/main" val="19732751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platzhalter 6">
            <a:extLst>
              <a:ext uri="{FF2B5EF4-FFF2-40B4-BE49-F238E27FC236}">
                <a16:creationId xmlns:a16="http://schemas.microsoft.com/office/drawing/2014/main" id="{69972F81-0DE0-A25F-EA9E-46048F20E1DE}"/>
              </a:ext>
            </a:extLst>
          </p:cNvPr>
          <p:cNvSpPr>
            <a:spLocks noGrp="1"/>
          </p:cNvSpPr>
          <p:nvPr>
            <p:ph type="body" sz="quarter" idx="17"/>
          </p:nvPr>
        </p:nvSpPr>
        <p:spPr/>
        <p:txBody>
          <a:bodyPr/>
          <a:lstStyle/>
          <a:p>
            <a:r>
              <a:rPr lang="de-CH" dirty="0">
                <a:latin typeface="Arial" panose="020B0604020202020204" pitchFamily="34" charset="0"/>
                <a:cs typeface="Times New Roman" panose="02020603050405020304" pitchFamily="18" charset="0"/>
              </a:rPr>
              <a:t>Internet &gt; Online-Fahrpläne</a:t>
            </a:r>
            <a:r>
              <a:rPr lang="de-CH" sz="1600" dirty="0">
                <a:latin typeface="Arial" panose="020B0604020202020204" pitchFamily="34" charset="0"/>
                <a:cs typeface="Times New Roman" panose="02020603050405020304" pitchFamily="18" charset="0"/>
              </a:rPr>
              <a:t> 	</a:t>
            </a:r>
            <a:br>
              <a:rPr lang="de-CH" sz="1600" dirty="0">
                <a:latin typeface="Arial" panose="020B0604020202020204" pitchFamily="34" charset="0"/>
                <a:cs typeface="Times New Roman" panose="02020603050405020304" pitchFamily="18" charset="0"/>
              </a:rPr>
            </a:br>
            <a:r>
              <a:rPr lang="de-CH" dirty="0">
                <a:hlinkClick r:id="rId2"/>
              </a:rPr>
              <a:t>Fahrplan ZVB 2024</a:t>
            </a:r>
            <a:r>
              <a:rPr lang="de-CH" sz="2000" dirty="0">
                <a:latin typeface="Arial" panose="020B0604020202020204" pitchFamily="34" charset="0"/>
                <a:cs typeface="Times New Roman" panose="02020603050405020304" pitchFamily="18" charset="0"/>
              </a:rPr>
              <a:t> / </a:t>
            </a:r>
            <a:r>
              <a:rPr lang="de-CH" sz="2000" u="sng" dirty="0">
                <a:latin typeface="Arial" panose="020B0604020202020204" pitchFamily="34" charset="0"/>
                <a:cs typeface="Times New Roman" panose="02020603050405020304" pitchFamily="18" charset="0"/>
                <a:hlinkClick r:id="rId3"/>
              </a:rPr>
              <a:t>www.sbb.ch</a:t>
            </a:r>
            <a:endParaRPr lang="de-CH" sz="2000" u="sng" dirty="0">
              <a:latin typeface="Arial" panose="020B0604020202020204" pitchFamily="34" charset="0"/>
              <a:cs typeface="Times New Roman" panose="02020603050405020304" pitchFamily="18" charset="0"/>
            </a:endParaRPr>
          </a:p>
          <a:p>
            <a:r>
              <a:rPr lang="de-CH" dirty="0" err="1">
                <a:latin typeface="Arial" panose="020B0604020202020204" pitchFamily="34" charset="0"/>
                <a:cs typeface="Times New Roman" panose="02020603050405020304" pitchFamily="18" charset="0"/>
              </a:rPr>
              <a:t>APP’s</a:t>
            </a:r>
            <a:r>
              <a:rPr lang="de-CH" dirty="0">
                <a:latin typeface="Arial" panose="020B0604020202020204" pitchFamily="34" charset="0"/>
                <a:cs typeface="Times New Roman" panose="02020603050405020304" pitchFamily="18" charset="0"/>
              </a:rPr>
              <a:t> für das Handy			</a:t>
            </a:r>
            <a:r>
              <a:rPr lang="de-CH" sz="2000" dirty="0">
                <a:latin typeface="Arial" panose="020B0604020202020204" pitchFamily="34" charset="0"/>
                <a:cs typeface="Times New Roman" panose="02020603050405020304" pitchFamily="18" charset="0"/>
              </a:rPr>
              <a:t>SBB Preview / SBB Mobile / 	Google-Maps / ÖV Plus</a:t>
            </a:r>
          </a:p>
          <a:p>
            <a:pPr>
              <a:buFont typeface="Arial" panose="020B0604020202020204" pitchFamily="34" charset="0"/>
              <a:buChar char="•"/>
            </a:pPr>
            <a:r>
              <a:rPr lang="de-CH" dirty="0">
                <a:latin typeface="Arial" panose="020B0604020202020204" pitchFamily="34" charset="0"/>
                <a:cs typeface="Times New Roman" panose="02020603050405020304" pitchFamily="18" charset="0"/>
              </a:rPr>
              <a:t>Reisezentrum Bahnhof Zug		Fahrplan-Ausdruck erhältlich</a:t>
            </a:r>
          </a:p>
          <a:p>
            <a:pPr marL="0" indent="0">
              <a:buNone/>
            </a:pPr>
            <a:endParaRPr lang="de-CH" dirty="0"/>
          </a:p>
        </p:txBody>
      </p:sp>
      <p:sp>
        <p:nvSpPr>
          <p:cNvPr id="5" name="Titel 4">
            <a:extLst>
              <a:ext uri="{FF2B5EF4-FFF2-40B4-BE49-F238E27FC236}">
                <a16:creationId xmlns:a16="http://schemas.microsoft.com/office/drawing/2014/main" id="{100C4A81-0F90-7F2C-CFFB-34C057E1094C}"/>
              </a:ext>
            </a:extLst>
          </p:cNvPr>
          <p:cNvSpPr>
            <a:spLocks noGrp="1"/>
          </p:cNvSpPr>
          <p:nvPr>
            <p:ph type="title"/>
          </p:nvPr>
        </p:nvSpPr>
        <p:spPr>
          <a:xfrm>
            <a:off x="809172" y="1026651"/>
            <a:ext cx="5521778" cy="867930"/>
          </a:xfrm>
        </p:spPr>
        <p:txBody>
          <a:bodyPr/>
          <a:lstStyle/>
          <a:p>
            <a:r>
              <a:rPr lang="de-CH" dirty="0"/>
              <a:t>Kein Taschenfahrplan mehr – was nun? </a:t>
            </a:r>
          </a:p>
        </p:txBody>
      </p:sp>
      <p:sp>
        <p:nvSpPr>
          <p:cNvPr id="4" name="Foliennummernplatzhalter 3">
            <a:extLst>
              <a:ext uri="{FF2B5EF4-FFF2-40B4-BE49-F238E27FC236}">
                <a16:creationId xmlns:a16="http://schemas.microsoft.com/office/drawing/2014/main" id="{E6D35AFA-BE57-87BD-0980-52A6131E6A1E}"/>
              </a:ext>
            </a:extLst>
          </p:cNvPr>
          <p:cNvSpPr>
            <a:spLocks noGrp="1"/>
          </p:cNvSpPr>
          <p:nvPr>
            <p:ph type="sldNum" sz="quarter" idx="4294967295"/>
          </p:nvPr>
        </p:nvSpPr>
        <p:spPr>
          <a:xfrm>
            <a:off x="9448800" y="6356350"/>
            <a:ext cx="2743200" cy="365125"/>
          </a:xfrm>
        </p:spPr>
        <p:txBody>
          <a:bodyPr/>
          <a:lstStyle/>
          <a:p>
            <a:r>
              <a:rPr lang="de-DE"/>
              <a:t>Seite </a:t>
            </a:r>
            <a:fld id="{E3830278-1ED1-FD42-8872-81824ACE3809}" type="slidenum">
              <a:rPr lang="de-DE" smtClean="0"/>
              <a:pPr/>
              <a:t>15</a:t>
            </a:fld>
            <a:endParaRPr lang="de-DE" dirty="0"/>
          </a:p>
        </p:txBody>
      </p:sp>
      <p:pic>
        <p:nvPicPr>
          <p:cNvPr id="20" name="Bildplatzhalter 19" descr="Ein Bild, das Text, Screenshot, Schrift, Design enthält.&#10;&#10;Automatisch generierte Beschreibung">
            <a:extLst>
              <a:ext uri="{FF2B5EF4-FFF2-40B4-BE49-F238E27FC236}">
                <a16:creationId xmlns:a16="http://schemas.microsoft.com/office/drawing/2014/main" id="{C6F476C1-3193-C04B-2396-F4641DF88733}"/>
              </a:ext>
            </a:extLst>
          </p:cNvPr>
          <p:cNvPicPr>
            <a:picLocks noGrp="1" noChangeAspect="1"/>
          </p:cNvPicPr>
          <p:nvPr>
            <p:ph type="pic" sz="quarter" idx="18"/>
          </p:nvPr>
        </p:nvPicPr>
        <p:blipFill>
          <a:blip r:embed="rId4"/>
          <a:srcRect l="1881" r="11554"/>
          <a:stretch/>
        </p:blipFill>
        <p:spPr>
          <a:xfrm>
            <a:off x="6538823" y="0"/>
            <a:ext cx="5637188" cy="6858000"/>
          </a:xfrm>
        </p:spPr>
      </p:pic>
    </p:spTree>
    <p:extLst>
      <p:ext uri="{BB962C8B-B14F-4D97-AF65-F5344CB8AC3E}">
        <p14:creationId xmlns:p14="http://schemas.microsoft.com/office/powerpoint/2010/main" val="1736945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1BA2A2-B898-4E08-8753-A2D579E65023}"/>
              </a:ext>
            </a:extLst>
          </p:cNvPr>
          <p:cNvSpPr>
            <a:spLocks noGrp="1"/>
          </p:cNvSpPr>
          <p:nvPr>
            <p:ph type="title"/>
          </p:nvPr>
        </p:nvSpPr>
        <p:spPr>
          <a:xfrm>
            <a:off x="5759869" y="2511282"/>
            <a:ext cx="6571084" cy="867930"/>
          </a:xfrm>
        </p:spPr>
        <p:txBody>
          <a:bodyPr/>
          <a:lstStyle/>
          <a:p>
            <a:r>
              <a:rPr lang="de-CH" dirty="0"/>
              <a:t>DANKE</a:t>
            </a:r>
            <a:br>
              <a:rPr lang="de-CH" dirty="0"/>
            </a:br>
            <a:r>
              <a:rPr lang="de-CH" dirty="0"/>
              <a:t>für ihre aufmerksame Teilnahme</a:t>
            </a:r>
          </a:p>
        </p:txBody>
      </p:sp>
      <p:sp>
        <p:nvSpPr>
          <p:cNvPr id="3" name="Textplatzhalter 2">
            <a:extLst>
              <a:ext uri="{FF2B5EF4-FFF2-40B4-BE49-F238E27FC236}">
                <a16:creationId xmlns:a16="http://schemas.microsoft.com/office/drawing/2014/main" id="{6B79F8DC-42E3-4B12-AD72-29C72CEBD415}"/>
              </a:ext>
            </a:extLst>
          </p:cNvPr>
          <p:cNvSpPr>
            <a:spLocks noGrp="1"/>
          </p:cNvSpPr>
          <p:nvPr>
            <p:ph type="body" sz="quarter" idx="14"/>
          </p:nvPr>
        </p:nvSpPr>
        <p:spPr>
          <a:xfrm>
            <a:off x="5759869" y="3868151"/>
            <a:ext cx="4708433" cy="1460594"/>
          </a:xfrm>
        </p:spPr>
        <p:txBody>
          <a:bodyPr/>
          <a:lstStyle/>
          <a:p>
            <a:r>
              <a:rPr lang="de-CH"/>
              <a:t>Eine angenehme Rückreise und einen schönen, erholsamen Abend.</a:t>
            </a:r>
          </a:p>
          <a:p>
            <a:endParaRPr lang="de-CH"/>
          </a:p>
        </p:txBody>
      </p:sp>
      <p:pic>
        <p:nvPicPr>
          <p:cNvPr id="14" name="Bildplatzhalter 13" descr="Ein Bild, das draußen, Baum, Himmel, Wasser enthält.&#10;&#10;Automatisch generierte Beschreibung">
            <a:extLst>
              <a:ext uri="{FF2B5EF4-FFF2-40B4-BE49-F238E27FC236}">
                <a16:creationId xmlns:a16="http://schemas.microsoft.com/office/drawing/2014/main" id="{651FC894-7BD1-4078-6013-F6A34C5CD229}"/>
              </a:ext>
            </a:extLst>
          </p:cNvPr>
          <p:cNvPicPr>
            <a:picLocks noGrp="1" noChangeAspect="1"/>
          </p:cNvPicPr>
          <p:nvPr>
            <p:ph type="pic" sz="quarter" idx="18"/>
          </p:nvPr>
        </p:nvPicPr>
        <p:blipFill rotWithShape="1">
          <a:blip r:embed="rId3"/>
          <a:srcRect l="11454" r="25320"/>
          <a:stretch/>
        </p:blipFill>
        <p:spPr>
          <a:xfrm>
            <a:off x="-1" y="0"/>
            <a:ext cx="6509983" cy="6858000"/>
          </a:xfrm>
        </p:spPr>
      </p:pic>
      <p:pic>
        <p:nvPicPr>
          <p:cNvPr id="12" name="Grafik 11" descr="Ein Bild, das Text, Kreis, Schrift, Logo enthält.&#10;&#10;Automatisch generierte Beschreibung">
            <a:extLst>
              <a:ext uri="{FF2B5EF4-FFF2-40B4-BE49-F238E27FC236}">
                <a16:creationId xmlns:a16="http://schemas.microsoft.com/office/drawing/2014/main" id="{D4CE20C6-8664-5428-35DD-E953F1A2CAF9}"/>
              </a:ext>
            </a:extLst>
          </p:cNvPr>
          <p:cNvPicPr>
            <a:picLocks noChangeAspect="1"/>
          </p:cNvPicPr>
          <p:nvPr/>
        </p:nvPicPr>
        <p:blipFill>
          <a:blip r:embed="rId4"/>
          <a:stretch>
            <a:fillRect/>
          </a:stretch>
        </p:blipFill>
        <p:spPr>
          <a:xfrm rot="20905172">
            <a:off x="321877" y="619306"/>
            <a:ext cx="2544460" cy="2544460"/>
          </a:xfrm>
          <a:prstGeom prst="rect">
            <a:avLst/>
          </a:prstGeom>
        </p:spPr>
      </p:pic>
    </p:spTree>
    <p:extLst>
      <p:ext uri="{BB962C8B-B14F-4D97-AF65-F5344CB8AC3E}">
        <p14:creationId xmlns:p14="http://schemas.microsoft.com/office/powerpoint/2010/main" val="474786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a:themeElements>
    <a:clrScheme name="Zugerland Verkehrsbetriebe">
      <a:dk1>
        <a:srgbClr val="131E28"/>
      </a:dk1>
      <a:lt1>
        <a:srgbClr val="FFFFFF"/>
      </a:lt1>
      <a:dk2>
        <a:srgbClr val="414B54"/>
      </a:dk2>
      <a:lt2>
        <a:srgbClr val="DCDDDF"/>
      </a:lt2>
      <a:accent1>
        <a:srgbClr val="004986"/>
      </a:accent1>
      <a:accent2>
        <a:srgbClr val="0077CF"/>
      </a:accent2>
      <a:accent3>
        <a:srgbClr val="FFC600"/>
      </a:accent3>
      <a:accent4>
        <a:srgbClr val="00B140"/>
      </a:accent4>
      <a:accent5>
        <a:srgbClr val="004986"/>
      </a:accent5>
      <a:accent6>
        <a:srgbClr val="FFC600"/>
      </a:accent6>
      <a:hlink>
        <a:srgbClr val="0077CF"/>
      </a:hlink>
      <a:folHlink>
        <a:srgbClr val="00B140"/>
      </a:folHlink>
    </a:clrScheme>
    <a:fontScheme name="Zugerland Verkehrsbetriebe">
      <a:majorFont>
        <a:latin typeface="Readex Pro SemiBold"/>
        <a:ea typeface=""/>
        <a:cs typeface=""/>
      </a:majorFont>
      <a:minorFont>
        <a:latin typeface="Readex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62a161ee8ed4857aee4b8650a10857b xmlns="bbd3521c-c622-4476-b7fb-25083a20122e">
      <Terms xmlns="http://schemas.microsoft.com/office/infopath/2007/PartnerControls">
        <TermInfo xmlns="http://schemas.microsoft.com/office/infopath/2007/PartnerControls">
          <TermName xmlns="http://schemas.microsoft.com/office/infopath/2007/PartnerControls">Markt</TermName>
          <TermId xmlns="http://schemas.microsoft.com/office/infopath/2007/PartnerControls">4fac0b12-2aaf-4c55-993b-0d62008edfa8</TermId>
        </TermInfo>
      </Terms>
    </m62a161ee8ed4857aee4b8650a10857b>
    <lcf76f155ced4ddcb4097134ff3c332f xmlns="bbd3521c-c622-4476-b7fb-25083a20122e">
      <Terms xmlns="http://schemas.microsoft.com/office/infopath/2007/PartnerControls"/>
    </lcf76f155ced4ddcb4097134ff3c332f>
    <TaxCatchAll xmlns="bfe23351-38f3-47f3-85ec-a79e652ac8f1">
      <Value>2</Value>
      <Value>1</Value>
    </TaxCatchAll>
    <g43a2bfc331f45f2afe2d7d6f24fbf8b xmlns="bbd3521c-c622-4476-b7fb-25083a20122e">
      <Terms xmlns="http://schemas.microsoft.com/office/infopath/2007/PartnerControls">
        <TermInfo xmlns="http://schemas.microsoft.com/office/infopath/2007/PartnerControls">
          <TermName xmlns="http://schemas.microsoft.com/office/infopath/2007/PartnerControls">Marketing/Verkauf ÖV</TermName>
          <TermId xmlns="http://schemas.microsoft.com/office/infopath/2007/PartnerControls">2991921e-cc77-4510-a6f1-7af9caa7a26e</TermId>
        </TermInfo>
      </Terms>
    </g43a2bfc331f45f2afe2d7d6f24fbf8b>
    <SharedWithUsers xmlns="e01d11f5-4abe-4498-9422-622eafe3147b">
      <UserInfo>
        <DisplayName>Lau Silvan</DisplayName>
        <AccountId>401</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2C084A6EFC8144FB25BB31680038765" ma:contentTypeVersion="23" ma:contentTypeDescription="Create a new document." ma:contentTypeScope="" ma:versionID="261452be6362999ce604a36045adddf0">
  <xsd:schema xmlns:xsd="http://www.w3.org/2001/XMLSchema" xmlns:xs="http://www.w3.org/2001/XMLSchema" xmlns:p="http://schemas.microsoft.com/office/2006/metadata/properties" xmlns:ns2="bbd3521c-c622-4476-b7fb-25083a20122e" xmlns:ns3="e01d11f5-4abe-4498-9422-622eafe3147b" xmlns:ns4="bfe23351-38f3-47f3-85ec-a79e652ac8f1" targetNamespace="http://schemas.microsoft.com/office/2006/metadata/properties" ma:root="true" ma:fieldsID="6f3f0db9afa8829ee42b290bb2eaedc9" ns2:_="" ns3:_="" ns4:_="">
    <xsd:import namespace="bbd3521c-c622-4476-b7fb-25083a20122e"/>
    <xsd:import namespace="e01d11f5-4abe-4498-9422-622eafe3147b"/>
    <xsd:import namespace="bfe23351-38f3-47f3-85ec-a79e652ac8f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62a161ee8ed4857aee4b8650a10857b" minOccurs="0"/>
                <xsd:element ref="ns4:TaxCatchAll" minOccurs="0"/>
                <xsd:element ref="ns2:g43a2bfc331f45f2afe2d7d6f24fbf8b"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ServiceAutoKeyPoints" minOccurs="0"/>
                <xsd:element ref="ns2:MediaServiceKeyPoints"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d3521c-c622-4476-b7fb-25083a2012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62a161ee8ed4857aee4b8650a10857b" ma:index="13" nillable="true" ma:taxonomy="true" ma:internalName="m62a161ee8ed4857aee4b8650a10857b" ma:taxonomyFieldName="Abteilung" ma:displayName="Abteilung" ma:readOnly="false" ma:default="1;#Markt|4fac0b12-2aaf-4c55-993b-0d62008edfa8" ma:fieldId="{662a161e-e8ed-4857-aee4-b8650a10857b}" ma:sspId="19673796-eafa-4ad6-a392-e387f65c78a8" ma:termSetId="0f7b4cb6-f7c4-4019-928e-dc844666719e" ma:anchorId="00000000-0000-0000-0000-000000000000" ma:open="false" ma:isKeyword="false">
      <xsd:complexType>
        <xsd:sequence>
          <xsd:element ref="pc:Terms" minOccurs="0" maxOccurs="1"/>
        </xsd:sequence>
      </xsd:complexType>
    </xsd:element>
    <xsd:element name="g43a2bfc331f45f2afe2d7d6f24fbf8b" ma:index="16" nillable="true" ma:taxonomy="true" ma:internalName="g43a2bfc331f45f2afe2d7d6f24fbf8b" ma:taxonomyFieldName="Bereich" ma:displayName="Bereich" ma:default="2;#Marketing/Verkauf ÖV|2991921e-cc77-4510-a6f1-7af9caa7a26e" ma:fieldId="{043a2bfc-331f-45f2-afe2-d7d6f24fbf8b}" ma:sspId="19673796-eafa-4ad6-a392-e387f65c78a8" ma:termSetId="e2399a79-3812-4e93-a5f8-eab14a853fb4" ma:anchorId="00000000-0000-0000-0000-000000000000" ma:open="false" ma:isKeyword="false">
      <xsd:complexType>
        <xsd:sequence>
          <xsd:element ref="pc:Terms" minOccurs="0" maxOccurs="1"/>
        </xsd:sequence>
      </xsd:complex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AutoTags" ma:index="19" nillable="true" ma:displayName="Tags" ma:internalName="MediaServiceAutoTags"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ternalName="MediaServiceLocation"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element name="lcf76f155ced4ddcb4097134ff3c332f" ma:index="27" nillable="true" ma:taxonomy="true" ma:internalName="lcf76f155ced4ddcb4097134ff3c332f" ma:taxonomyFieldName="MediaServiceImageTags" ma:displayName="Image Tags" ma:readOnly="false" ma:fieldId="{5cf76f15-5ced-4ddc-b409-7134ff3c332f}" ma:taxonomyMulti="true" ma:sspId="19673796-eafa-4ad6-a392-e387f65c78a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01d11f5-4abe-4498-9422-622eafe3147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fe23351-38f3-47f3-85ec-a79e652ac8f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a7662f1-b9ee-462c-858b-e574b520f9fd}" ma:internalName="TaxCatchAll" ma:showField="CatchAllData" ma:web="e01d11f5-4abe-4498-9422-622eafe3147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8432623-71BD-433A-BC3F-52AF358F7DB4}">
  <ds:schemaRefs>
    <ds:schemaRef ds:uri="bbd3521c-c622-4476-b7fb-25083a20122e"/>
    <ds:schemaRef ds:uri="bfe23351-38f3-47f3-85ec-a79e652ac8f1"/>
    <ds:schemaRef ds:uri="e01d11f5-4abe-4498-9422-622eafe3147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41A029D-1D69-48E6-8E50-6B81805C2E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bd3521c-c622-4476-b7fb-25083a20122e"/>
    <ds:schemaRef ds:uri="e01d11f5-4abe-4498-9422-622eafe3147b"/>
    <ds:schemaRef ds:uri="bfe23351-38f3-47f3-85ec-a79e652ac8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1E3BF83-6585-410C-8D7B-611E1E4FBC3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813</Words>
  <Application>Microsoft Office PowerPoint</Application>
  <PresentationFormat>Breitbild</PresentationFormat>
  <Paragraphs>137</Paragraphs>
  <Slides>16</Slides>
  <Notes>6</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16</vt:i4>
      </vt:variant>
    </vt:vector>
  </HeadingPairs>
  <TitlesOfParts>
    <vt:vector size="21" baseType="lpstr">
      <vt:lpstr>Arial</vt:lpstr>
      <vt:lpstr>Calibri</vt:lpstr>
      <vt:lpstr>Readex Pro Light</vt:lpstr>
      <vt:lpstr>Readex Pro SemiBold</vt:lpstr>
      <vt:lpstr>Office</vt:lpstr>
      <vt:lpstr>Alt werden in einer  digitalisierten Welt</vt:lpstr>
      <vt:lpstr>Wir bewegen Zug</vt:lpstr>
      <vt:lpstr>ÖV-Welten</vt:lpstr>
      <vt:lpstr>Zäme mit eme Lächle underwägs Das versprechen wir unseren Kunden</vt:lpstr>
      <vt:lpstr>Zäme mit eme Lächle underwägs Das versprechen wir unseren Kunden</vt:lpstr>
      <vt:lpstr>Distributionsstrategie</vt:lpstr>
      <vt:lpstr>Digitalisierung auch beim Ticketing</vt:lpstr>
      <vt:lpstr>Automaten werden teilweise ersetzt durch Bildschirme</vt:lpstr>
      <vt:lpstr>Kundenkontaktpunkt / Beratung</vt:lpstr>
      <vt:lpstr>Prävention und Information vor Ort</vt:lpstr>
      <vt:lpstr>Ursi Meier</vt:lpstr>
      <vt:lpstr>Personas Eigenschaften zuteilen - AUFGABE</vt:lpstr>
      <vt:lpstr>Personas Erkenntnisse</vt:lpstr>
      <vt:lpstr>Zielgruppenspezifische Kommunikationskanäle</vt:lpstr>
      <vt:lpstr>Kein Taschenfahrplan mehr – was nun? </vt:lpstr>
      <vt:lpstr>DANKE für ihre aufmerksame Teilnahme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alina.bosshard@gmx.ch</dc:creator>
  <cp:lastModifiedBy>Hofmann Philipp</cp:lastModifiedBy>
  <cp:revision>4</cp:revision>
  <dcterms:created xsi:type="dcterms:W3CDTF">2023-06-16T11:43:47Z</dcterms:created>
  <dcterms:modified xsi:type="dcterms:W3CDTF">2024-11-11T21:07:50Z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0x01010002C084A6EFC8144FB25BB31680038765</vt:lpwstr>
  </property>
  <property fmtid="{D5CDD505-2E9C-101B-9397-08002B2CF9AE}" pid="4" name="Bereich">
    <vt:lpwstr>2;#Marketing/Verkauf ÖV|2991921e-cc77-4510-a6f1-7af9caa7a26e</vt:lpwstr>
  </property>
  <property fmtid="{D5CDD505-2E9C-101B-9397-08002B2CF9AE}" pid="5" name="Abteilung">
    <vt:lpwstr>1;#Markt|4fac0b12-2aaf-4c55-993b-0d62008edfa8</vt:lpwstr>
  </property>
</Properties>
</file>