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4"/>
    <p:sldMasterId id="2147483685" r:id="rId5"/>
  </p:sldMasterIdLst>
  <p:notesMasterIdLst>
    <p:notesMasterId r:id="rId11"/>
  </p:notesMasterIdLst>
  <p:handoutMasterIdLst>
    <p:handoutMasterId r:id="rId12"/>
  </p:handoutMasterIdLst>
  <p:sldIdLst>
    <p:sldId id="256" r:id="rId6"/>
    <p:sldId id="259" r:id="rId7"/>
    <p:sldId id="260" r:id="rId8"/>
    <p:sldId id="261" r:id="rId9"/>
    <p:sldId id="262" r:id="rId10"/>
  </p:sldIdLst>
  <p:sldSz cx="12192000" cy="6858000"/>
  <p:notesSz cx="6797675" cy="9926638"/>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pos="5541" userDrawn="1">
          <p15:clr>
            <a:srgbClr val="A4A3A4"/>
          </p15:clr>
        </p15:guide>
        <p15:guide id="3" orient="horz" pos="272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E40"/>
    <a:srgbClr val="A797DD"/>
    <a:srgbClr val="78BE20"/>
    <a:srgbClr val="F0F0F0"/>
    <a:srgbClr val="C5BAE8"/>
    <a:srgbClr val="80D1D6"/>
    <a:srgbClr val="40BAC2"/>
    <a:srgbClr val="00A3AD"/>
    <a:srgbClr val="BBDF90"/>
    <a:srgbClr val="9AC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4E2EF-D320-40A4-B880-BAC04C19DE81}" v="197" dt="2024-11-12T07:16:41.514"/>
  </p1510:revLst>
</p1510:revInfo>
</file>

<file path=ppt/tableStyles.xml><?xml version="1.0" encoding="utf-8"?>
<a:tblStyleLst xmlns:a="http://schemas.openxmlformats.org/drawingml/2006/main" def="{7E9639D4-EAA2-4D34-9284-5A2195BAAAD7}">
  <a:tblStyle styleId="{7E9639D4-EAA2-4D34-9284-5A2195BAAAD7}" styleName="WWZ">
    <a:wholeTbl>
      <a:tcTxStyle>
        <a:fontRef idx="minor">
          <a:scrgbClr r="0" g="0" b="0"/>
        </a:fontRef>
        <a:schemeClr val="tx1"/>
      </a:tcTxStyle>
      <a:tcStyle>
        <a:tcBdr>
          <a:left>
            <a:ln>
              <a:noFill/>
            </a:ln>
          </a:left>
          <a:right>
            <a:ln>
              <a:noFill/>
            </a:ln>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30200" cmpd="sng">
              <a:solidFill>
                <a:schemeClr val="tx1"/>
              </a:solidFill>
            </a:ln>
          </a:top>
        </a:tcBdr>
      </a:tcStyle>
    </a:lastRow>
    <a:firstRow>
      <a:tcTxStyle b="on">
        <a:fontRef idx="major">
          <a:scrgbClr r="0" g="0" b="0"/>
        </a:fontRef>
        <a:schemeClr val="tx1"/>
      </a:tcTxStyle>
      <a:tcStyle>
        <a:tcBdr>
          <a:top>
            <a:ln>
              <a:noFill/>
            </a:ln>
          </a:top>
          <a:bottom>
            <a:ln w="302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5" d="100"/>
          <a:sy n="125" d="100"/>
        </p:scale>
        <p:origin x="125" y="331"/>
      </p:cViewPr>
      <p:guideLst>
        <p:guide orient="horz" pos="709"/>
        <p:guide pos="5541"/>
        <p:guide orient="horz" pos="272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hringer Jerry" userId="bed27d61-dc62-4071-9c97-5055708568e4" providerId="ADAL" clId="{89F4E2EF-D320-40A4-B880-BAC04C19DE81}"/>
    <pc:docChg chg="undo custSel addSld delSld modSld sldOrd">
      <pc:chgData name="Fohringer Jerry" userId="bed27d61-dc62-4071-9c97-5055708568e4" providerId="ADAL" clId="{89F4E2EF-D320-40A4-B880-BAC04C19DE81}" dt="2024-11-11T15:46:32.451" v="567" actId="478"/>
      <pc:docMkLst>
        <pc:docMk/>
      </pc:docMkLst>
      <pc:sldChg chg="addSp modSp mod">
        <pc:chgData name="Fohringer Jerry" userId="bed27d61-dc62-4071-9c97-5055708568e4" providerId="ADAL" clId="{89F4E2EF-D320-40A4-B880-BAC04C19DE81}" dt="2024-11-11T14:39:08.446" v="355" actId="20577"/>
        <pc:sldMkLst>
          <pc:docMk/>
          <pc:sldMk cId="4117422227" sldId="256"/>
        </pc:sldMkLst>
        <pc:spChg chg="mod">
          <ac:chgData name="Fohringer Jerry" userId="bed27d61-dc62-4071-9c97-5055708568e4" providerId="ADAL" clId="{89F4E2EF-D320-40A4-B880-BAC04C19DE81}" dt="2024-11-11T06:24:07.917" v="9" actId="6549"/>
          <ac:spMkLst>
            <pc:docMk/>
            <pc:sldMk cId="4117422227" sldId="256"/>
            <ac:spMk id="2" creationId="{BE743198-FB05-E847-AD32-A140B13EF92A}"/>
          </ac:spMkLst>
        </pc:spChg>
        <pc:spChg chg="mod">
          <ac:chgData name="Fohringer Jerry" userId="bed27d61-dc62-4071-9c97-5055708568e4" providerId="ADAL" clId="{89F4E2EF-D320-40A4-B880-BAC04C19DE81}" dt="2024-11-11T14:39:08.446" v="355" actId="20577"/>
          <ac:spMkLst>
            <pc:docMk/>
            <pc:sldMk cId="4117422227" sldId="256"/>
            <ac:spMk id="3" creationId="{94F69CA1-C5B3-E347-8B20-94462379312C}"/>
          </ac:spMkLst>
        </pc:spChg>
        <pc:spChg chg="add mod">
          <ac:chgData name="Fohringer Jerry" userId="bed27d61-dc62-4071-9c97-5055708568e4" providerId="ADAL" clId="{89F4E2EF-D320-40A4-B880-BAC04C19DE81}" dt="2024-11-11T14:35:03.535" v="259" actId="1076"/>
          <ac:spMkLst>
            <pc:docMk/>
            <pc:sldMk cId="4117422227" sldId="256"/>
            <ac:spMk id="4" creationId="{14AC8220-772C-6C0A-AA1E-5A8800A43414}"/>
          </ac:spMkLst>
        </pc:spChg>
        <pc:grpChg chg="add mod">
          <ac:chgData name="Fohringer Jerry" userId="bed27d61-dc62-4071-9c97-5055708568e4" providerId="ADAL" clId="{89F4E2EF-D320-40A4-B880-BAC04C19DE81}" dt="2024-11-11T14:35:03.535" v="259" actId="1076"/>
          <ac:grpSpMkLst>
            <pc:docMk/>
            <pc:sldMk cId="4117422227" sldId="256"/>
            <ac:grpSpMk id="5" creationId="{E9572E02-9C32-3901-990A-6BC6CE024F12}"/>
          </ac:grpSpMkLst>
        </pc:grpChg>
        <pc:picChg chg="add mod">
          <ac:chgData name="Fohringer Jerry" userId="bed27d61-dc62-4071-9c97-5055708568e4" providerId="ADAL" clId="{89F4E2EF-D320-40A4-B880-BAC04C19DE81}" dt="2024-11-11T14:35:03.535" v="259" actId="1076"/>
          <ac:picMkLst>
            <pc:docMk/>
            <pc:sldMk cId="4117422227" sldId="256"/>
            <ac:picMk id="1026" creationId="{A3D1699F-E0F1-232F-9F85-519FCB49E214}"/>
          </ac:picMkLst>
        </pc:picChg>
      </pc:sldChg>
      <pc:sldChg chg="addSp delSp modSp new del mod modClrScheme chgLayout">
        <pc:chgData name="Fohringer Jerry" userId="bed27d61-dc62-4071-9c97-5055708568e4" providerId="ADAL" clId="{89F4E2EF-D320-40A4-B880-BAC04C19DE81}" dt="2024-11-11T15:30:41.597" v="555" actId="47"/>
        <pc:sldMkLst>
          <pc:docMk/>
          <pc:sldMk cId="1641504922" sldId="257"/>
        </pc:sldMkLst>
        <pc:spChg chg="del">
          <ac:chgData name="Fohringer Jerry" userId="bed27d61-dc62-4071-9c97-5055708568e4" providerId="ADAL" clId="{89F4E2EF-D320-40A4-B880-BAC04C19DE81}" dt="2024-11-11T06:33:32.227" v="115" actId="700"/>
          <ac:spMkLst>
            <pc:docMk/>
            <pc:sldMk cId="1641504922" sldId="257"/>
            <ac:spMk id="2" creationId="{468581EC-AF20-10A4-870A-8EA8DA63E2D0}"/>
          </ac:spMkLst>
        </pc:spChg>
        <pc:spChg chg="del">
          <ac:chgData name="Fohringer Jerry" userId="bed27d61-dc62-4071-9c97-5055708568e4" providerId="ADAL" clId="{89F4E2EF-D320-40A4-B880-BAC04C19DE81}" dt="2024-11-11T06:33:32.227" v="115" actId="700"/>
          <ac:spMkLst>
            <pc:docMk/>
            <pc:sldMk cId="1641504922" sldId="257"/>
            <ac:spMk id="3" creationId="{0B60106F-F2CA-1FE0-C0AA-462E0C4E46BA}"/>
          </ac:spMkLst>
        </pc:spChg>
        <pc:spChg chg="add">
          <ac:chgData name="Fohringer Jerry" userId="bed27d61-dc62-4071-9c97-5055708568e4" providerId="ADAL" clId="{89F4E2EF-D320-40A4-B880-BAC04C19DE81}" dt="2024-11-11T06:42:22.412" v="142"/>
          <ac:spMkLst>
            <pc:docMk/>
            <pc:sldMk cId="1641504922" sldId="257"/>
            <ac:spMk id="4" creationId="{C8BFB066-F839-027B-9AC4-72748E693711}"/>
          </ac:spMkLst>
        </pc:spChg>
        <pc:spChg chg="add del">
          <ac:chgData name="Fohringer Jerry" userId="bed27d61-dc62-4071-9c97-5055708568e4" providerId="ADAL" clId="{89F4E2EF-D320-40A4-B880-BAC04C19DE81}" dt="2024-11-11T06:44:10.155" v="150" actId="22"/>
          <ac:spMkLst>
            <pc:docMk/>
            <pc:sldMk cId="1641504922" sldId="257"/>
            <ac:spMk id="7" creationId="{1EC719D6-613A-DFCA-9EBA-D7054FD77257}"/>
          </ac:spMkLst>
        </pc:spChg>
        <pc:picChg chg="add mod">
          <ac:chgData name="Fohringer Jerry" userId="bed27d61-dc62-4071-9c97-5055708568e4" providerId="ADAL" clId="{89F4E2EF-D320-40A4-B880-BAC04C19DE81}" dt="2024-11-11T06:42:41.100" v="148" actId="108"/>
          <ac:picMkLst>
            <pc:docMk/>
            <pc:sldMk cId="1641504922" sldId="257"/>
            <ac:picMk id="5" creationId="{EEFD8D51-4E00-045E-5066-CBBF72860A42}"/>
          </ac:picMkLst>
        </pc:picChg>
        <pc:picChg chg="add del mod">
          <ac:chgData name="Fohringer Jerry" userId="bed27d61-dc62-4071-9c97-5055708568e4" providerId="ADAL" clId="{89F4E2EF-D320-40A4-B880-BAC04C19DE81}" dt="2024-11-11T06:35:01.253" v="119" actId="478"/>
          <ac:picMkLst>
            <pc:docMk/>
            <pc:sldMk cId="1641504922" sldId="257"/>
            <ac:picMk id="2050" creationId="{AD60B9A3-30AC-4C67-0628-F57B66374FB1}"/>
          </ac:picMkLst>
        </pc:picChg>
        <pc:picChg chg="add mod">
          <ac:chgData name="Fohringer Jerry" userId="bed27d61-dc62-4071-9c97-5055708568e4" providerId="ADAL" clId="{89F4E2EF-D320-40A4-B880-BAC04C19DE81}" dt="2024-11-11T06:35:47.065" v="121" actId="14100"/>
          <ac:picMkLst>
            <pc:docMk/>
            <pc:sldMk cId="1641504922" sldId="257"/>
            <ac:picMk id="2052" creationId="{D5DB2E41-3102-FF70-6681-8DAC36F21E22}"/>
          </ac:picMkLst>
        </pc:picChg>
        <pc:picChg chg="add mod">
          <ac:chgData name="Fohringer Jerry" userId="bed27d61-dc62-4071-9c97-5055708568e4" providerId="ADAL" clId="{89F4E2EF-D320-40A4-B880-BAC04C19DE81}" dt="2024-11-11T06:36:50.462" v="126" actId="1076"/>
          <ac:picMkLst>
            <pc:docMk/>
            <pc:sldMk cId="1641504922" sldId="257"/>
            <ac:picMk id="2054" creationId="{44A796F7-57D0-584C-0B83-3BD72089C624}"/>
          </ac:picMkLst>
        </pc:picChg>
        <pc:picChg chg="add mod">
          <ac:chgData name="Fohringer Jerry" userId="bed27d61-dc62-4071-9c97-5055708568e4" providerId="ADAL" clId="{89F4E2EF-D320-40A4-B880-BAC04C19DE81}" dt="2024-11-11T06:40:54.568" v="141" actId="14861"/>
          <ac:picMkLst>
            <pc:docMk/>
            <pc:sldMk cId="1641504922" sldId="257"/>
            <ac:picMk id="2056" creationId="{5FE9FE19-42EC-C548-861D-D0D6FECD92B8}"/>
          </ac:picMkLst>
        </pc:picChg>
        <pc:picChg chg="add mod">
          <ac:chgData name="Fohringer Jerry" userId="bed27d61-dc62-4071-9c97-5055708568e4" providerId="ADAL" clId="{89F4E2EF-D320-40A4-B880-BAC04C19DE81}" dt="2024-11-11T14:31:34.502" v="254" actId="14100"/>
          <ac:picMkLst>
            <pc:docMk/>
            <pc:sldMk cId="1641504922" sldId="257"/>
            <ac:picMk id="2058" creationId="{68EBE918-BF33-88EE-5D18-D4C5EBE6CAB9}"/>
          </ac:picMkLst>
        </pc:picChg>
        <pc:picChg chg="add mod">
          <ac:chgData name="Fohringer Jerry" userId="bed27d61-dc62-4071-9c97-5055708568e4" providerId="ADAL" clId="{89F4E2EF-D320-40A4-B880-BAC04C19DE81}" dt="2024-11-11T06:40:54.568" v="141" actId="14861"/>
          <ac:picMkLst>
            <pc:docMk/>
            <pc:sldMk cId="1641504922" sldId="257"/>
            <ac:picMk id="2060" creationId="{0C9D45F7-827C-81EB-A789-74D5D0E8777D}"/>
          </ac:picMkLst>
        </pc:picChg>
        <pc:picChg chg="add mod">
          <ac:chgData name="Fohringer Jerry" userId="bed27d61-dc62-4071-9c97-5055708568e4" providerId="ADAL" clId="{89F4E2EF-D320-40A4-B880-BAC04C19DE81}" dt="2024-11-11T06:40:54.568" v="141" actId="14861"/>
          <ac:picMkLst>
            <pc:docMk/>
            <pc:sldMk cId="1641504922" sldId="257"/>
            <ac:picMk id="2062" creationId="{32CF4076-1B18-ACAA-3F62-E4DDBD447085}"/>
          </ac:picMkLst>
        </pc:picChg>
        <pc:picChg chg="add mod">
          <ac:chgData name="Fohringer Jerry" userId="bed27d61-dc62-4071-9c97-5055708568e4" providerId="ADAL" clId="{89F4E2EF-D320-40A4-B880-BAC04C19DE81}" dt="2024-11-11T06:44:40.723" v="155" actId="1076"/>
          <ac:picMkLst>
            <pc:docMk/>
            <pc:sldMk cId="1641504922" sldId="257"/>
            <ac:picMk id="2066" creationId="{D940875E-2B86-86E8-E00A-2BDB89428039}"/>
          </ac:picMkLst>
        </pc:picChg>
        <pc:picChg chg="add mod">
          <ac:chgData name="Fohringer Jerry" userId="bed27d61-dc62-4071-9c97-5055708568e4" providerId="ADAL" clId="{89F4E2EF-D320-40A4-B880-BAC04C19DE81}" dt="2024-11-11T14:10:29.856" v="187" actId="1076"/>
          <ac:picMkLst>
            <pc:docMk/>
            <pc:sldMk cId="1641504922" sldId="257"/>
            <ac:picMk id="2068" creationId="{E9EEB5C3-0288-BD7D-3856-AFECF15010ED}"/>
          </ac:picMkLst>
        </pc:picChg>
        <pc:picChg chg="add mod">
          <ac:chgData name="Fohringer Jerry" userId="bed27d61-dc62-4071-9c97-5055708568e4" providerId="ADAL" clId="{89F4E2EF-D320-40A4-B880-BAC04C19DE81}" dt="2024-11-11T14:11:03.490" v="192" actId="1076"/>
          <ac:picMkLst>
            <pc:docMk/>
            <pc:sldMk cId="1641504922" sldId="257"/>
            <ac:picMk id="2070" creationId="{E528233B-FF57-1B63-0EBB-DAF6AA097AF7}"/>
          </ac:picMkLst>
        </pc:picChg>
        <pc:picChg chg="add mod">
          <ac:chgData name="Fohringer Jerry" userId="bed27d61-dc62-4071-9c97-5055708568e4" providerId="ADAL" clId="{89F4E2EF-D320-40A4-B880-BAC04C19DE81}" dt="2024-11-11T14:12:04.492" v="197" actId="1076"/>
          <ac:picMkLst>
            <pc:docMk/>
            <pc:sldMk cId="1641504922" sldId="257"/>
            <ac:picMk id="2072" creationId="{DC015424-F02C-6A0A-DFBA-80536D75432D}"/>
          </ac:picMkLst>
        </pc:picChg>
        <pc:picChg chg="add mod">
          <ac:chgData name="Fohringer Jerry" userId="bed27d61-dc62-4071-9c97-5055708568e4" providerId="ADAL" clId="{89F4E2EF-D320-40A4-B880-BAC04C19DE81}" dt="2024-11-11T14:14:48.153" v="200" actId="1076"/>
          <ac:picMkLst>
            <pc:docMk/>
            <pc:sldMk cId="1641504922" sldId="257"/>
            <ac:picMk id="2074" creationId="{ABD28211-E7BD-FB23-3187-C68CCA354293}"/>
          </ac:picMkLst>
        </pc:picChg>
      </pc:sldChg>
      <pc:sldChg chg="addSp delSp modSp new del mod modClrScheme chgLayout">
        <pc:chgData name="Fohringer Jerry" userId="bed27d61-dc62-4071-9c97-5055708568e4" providerId="ADAL" clId="{89F4E2EF-D320-40A4-B880-BAC04C19DE81}" dt="2024-11-11T15:30:41.597" v="555" actId="47"/>
        <pc:sldMkLst>
          <pc:docMk/>
          <pc:sldMk cId="2190937696" sldId="258"/>
        </pc:sldMkLst>
        <pc:spChg chg="mod ord">
          <ac:chgData name="Fohringer Jerry" userId="bed27d61-dc62-4071-9c97-5055708568e4" providerId="ADAL" clId="{89F4E2EF-D320-40A4-B880-BAC04C19DE81}" dt="2024-11-11T14:29:18.032" v="222" actId="700"/>
          <ac:spMkLst>
            <pc:docMk/>
            <pc:sldMk cId="2190937696" sldId="258"/>
            <ac:spMk id="2" creationId="{65A1832C-0571-0CA8-212E-1F0D57A7CACA}"/>
          </ac:spMkLst>
        </pc:spChg>
        <pc:spChg chg="mod ord">
          <ac:chgData name="Fohringer Jerry" userId="bed27d61-dc62-4071-9c97-5055708568e4" providerId="ADAL" clId="{89F4E2EF-D320-40A4-B880-BAC04C19DE81}" dt="2024-11-11T14:29:18.032" v="222" actId="700"/>
          <ac:spMkLst>
            <pc:docMk/>
            <pc:sldMk cId="2190937696" sldId="258"/>
            <ac:spMk id="3" creationId="{C839A859-45B2-9E8F-212D-9452075C7496}"/>
          </ac:spMkLst>
        </pc:spChg>
        <pc:spChg chg="add mod ord">
          <ac:chgData name="Fohringer Jerry" userId="bed27d61-dc62-4071-9c97-5055708568e4" providerId="ADAL" clId="{89F4E2EF-D320-40A4-B880-BAC04C19DE81}" dt="2024-11-11T14:49:16.097" v="446" actId="20577"/>
          <ac:spMkLst>
            <pc:docMk/>
            <pc:sldMk cId="2190937696" sldId="258"/>
            <ac:spMk id="9" creationId="{083B5384-211A-2426-F462-0D9EA0F9E4F7}"/>
          </ac:spMkLst>
        </pc:spChg>
        <pc:grpChg chg="add mod">
          <ac:chgData name="Fohringer Jerry" userId="bed27d61-dc62-4071-9c97-5055708568e4" providerId="ADAL" clId="{89F4E2EF-D320-40A4-B880-BAC04C19DE81}" dt="2024-11-11T14:51:51.861" v="450" actId="1076"/>
          <ac:grpSpMkLst>
            <pc:docMk/>
            <pc:sldMk cId="2190937696" sldId="258"/>
            <ac:grpSpMk id="8" creationId="{DC9EAEC9-E657-FB15-044A-1B441D03B461}"/>
          </ac:grpSpMkLst>
        </pc:grpChg>
        <pc:graphicFrameChg chg="add del mod modGraphic">
          <ac:chgData name="Fohringer Jerry" userId="bed27d61-dc62-4071-9c97-5055708568e4" providerId="ADAL" clId="{89F4E2EF-D320-40A4-B880-BAC04C19DE81}" dt="2024-11-11T14:56:22.647" v="462" actId="478"/>
          <ac:graphicFrameMkLst>
            <pc:docMk/>
            <pc:sldMk cId="2190937696" sldId="258"/>
            <ac:graphicFrameMk id="10" creationId="{EB468B2D-9975-239D-138A-B4B16E86C0A8}"/>
          </ac:graphicFrameMkLst>
        </pc:graphicFrameChg>
        <pc:picChg chg="add mod">
          <ac:chgData name="Fohringer Jerry" userId="bed27d61-dc62-4071-9c97-5055708568e4" providerId="ADAL" clId="{89F4E2EF-D320-40A4-B880-BAC04C19DE81}" dt="2024-11-11T14:51:51.861" v="450" actId="1076"/>
          <ac:picMkLst>
            <pc:docMk/>
            <pc:sldMk cId="2190937696" sldId="258"/>
            <ac:picMk id="5" creationId="{2A279FB4-2C54-C857-620C-2399A1B74BF6}"/>
          </ac:picMkLst>
        </pc:picChg>
        <pc:picChg chg="add mod">
          <ac:chgData name="Fohringer Jerry" userId="bed27d61-dc62-4071-9c97-5055708568e4" providerId="ADAL" clId="{89F4E2EF-D320-40A4-B880-BAC04C19DE81}" dt="2024-11-11T14:51:47.145" v="448" actId="1076"/>
          <ac:picMkLst>
            <pc:docMk/>
            <pc:sldMk cId="2190937696" sldId="258"/>
            <ac:picMk id="6" creationId="{9B7CDD97-6A8C-8523-5794-F57F0E6E81B4}"/>
          </ac:picMkLst>
        </pc:picChg>
        <pc:picChg chg="add mod">
          <ac:chgData name="Fohringer Jerry" userId="bed27d61-dc62-4071-9c97-5055708568e4" providerId="ADAL" clId="{89F4E2EF-D320-40A4-B880-BAC04C19DE81}" dt="2024-11-11T14:51:49.483" v="449" actId="1076"/>
          <ac:picMkLst>
            <pc:docMk/>
            <pc:sldMk cId="2190937696" sldId="258"/>
            <ac:picMk id="7" creationId="{3D6AD840-C897-E3F8-48D8-3AA73E79D3ED}"/>
          </ac:picMkLst>
        </pc:picChg>
        <pc:picChg chg="add mod">
          <ac:chgData name="Fohringer Jerry" userId="bed27d61-dc62-4071-9c97-5055708568e4" providerId="ADAL" clId="{89F4E2EF-D320-40A4-B880-BAC04C19DE81}" dt="2024-11-11T14:51:51.861" v="450" actId="1076"/>
          <ac:picMkLst>
            <pc:docMk/>
            <pc:sldMk cId="2190937696" sldId="258"/>
            <ac:picMk id="3074" creationId="{B8F7D539-E41D-940D-A69C-EC7B1F769866}"/>
          </ac:picMkLst>
        </pc:picChg>
        <pc:picChg chg="add mod">
          <ac:chgData name="Fohringer Jerry" userId="bed27d61-dc62-4071-9c97-5055708568e4" providerId="ADAL" clId="{89F4E2EF-D320-40A4-B880-BAC04C19DE81}" dt="2024-11-11T14:49:27.555" v="447" actId="14100"/>
          <ac:picMkLst>
            <pc:docMk/>
            <pc:sldMk cId="2190937696" sldId="258"/>
            <ac:picMk id="3076" creationId="{4029C6D8-D269-F159-1696-DA2E611AA5C1}"/>
          </ac:picMkLst>
        </pc:picChg>
        <pc:picChg chg="add mod">
          <ac:chgData name="Fohringer Jerry" userId="bed27d61-dc62-4071-9c97-5055708568e4" providerId="ADAL" clId="{89F4E2EF-D320-40A4-B880-BAC04C19DE81}" dt="2024-11-11T14:30:42.536" v="251" actId="1076"/>
          <ac:picMkLst>
            <pc:docMk/>
            <pc:sldMk cId="2190937696" sldId="258"/>
            <ac:picMk id="3078" creationId="{EB6C8DA9-F2D7-E5CB-8E89-A7049D5EC8CC}"/>
          </ac:picMkLst>
        </pc:picChg>
        <pc:picChg chg="add mod">
          <ac:chgData name="Fohringer Jerry" userId="bed27d61-dc62-4071-9c97-5055708568e4" providerId="ADAL" clId="{89F4E2EF-D320-40A4-B880-BAC04C19DE81}" dt="2024-11-11T14:29:49.773" v="245" actId="1076"/>
          <ac:picMkLst>
            <pc:docMk/>
            <pc:sldMk cId="2190937696" sldId="258"/>
            <ac:picMk id="3080" creationId="{4D1815A4-7B76-361B-DF8E-5E5040E85B63}"/>
          </ac:picMkLst>
        </pc:picChg>
      </pc:sldChg>
      <pc:sldChg chg="addSp delSp modSp new mod modTransition modClrScheme chgLayout">
        <pc:chgData name="Fohringer Jerry" userId="bed27d61-dc62-4071-9c97-5055708568e4" providerId="ADAL" clId="{89F4E2EF-D320-40A4-B880-BAC04C19DE81}" dt="2024-11-11T15:33:45.155" v="563"/>
        <pc:sldMkLst>
          <pc:docMk/>
          <pc:sldMk cId="1405712908" sldId="259"/>
        </pc:sldMkLst>
        <pc:spChg chg="del">
          <ac:chgData name="Fohringer Jerry" userId="bed27d61-dc62-4071-9c97-5055708568e4" providerId="ADAL" clId="{89F4E2EF-D320-40A4-B880-BAC04C19DE81}" dt="2024-11-11T14:17:32.978" v="202" actId="478"/>
          <ac:spMkLst>
            <pc:docMk/>
            <pc:sldMk cId="1405712908" sldId="259"/>
            <ac:spMk id="2" creationId="{92BC3619-EDFD-B07F-D7CB-B76C34A53FA6}"/>
          </ac:spMkLst>
        </pc:spChg>
        <pc:spChg chg="del">
          <ac:chgData name="Fohringer Jerry" userId="bed27d61-dc62-4071-9c97-5055708568e4" providerId="ADAL" clId="{89F4E2EF-D320-40A4-B880-BAC04C19DE81}" dt="2024-11-11T14:17:32.978" v="202" actId="478"/>
          <ac:spMkLst>
            <pc:docMk/>
            <pc:sldMk cId="1405712908" sldId="259"/>
            <ac:spMk id="3" creationId="{11EC0BEA-71D6-3F91-E0C3-B48E32F86C15}"/>
          </ac:spMkLst>
        </pc:spChg>
        <pc:spChg chg="add mod ord">
          <ac:chgData name="Fohringer Jerry" userId="bed27d61-dc62-4071-9c97-5055708568e4" providerId="ADAL" clId="{89F4E2EF-D320-40A4-B880-BAC04C19DE81}" dt="2024-11-11T14:18:52.204" v="215" actId="171"/>
          <ac:spMkLst>
            <pc:docMk/>
            <pc:sldMk cId="1405712908" sldId="259"/>
            <ac:spMk id="6" creationId="{64C46A05-AE3E-8EA7-890F-C9AEDB3B2F2C}"/>
          </ac:spMkLst>
        </pc:spChg>
        <pc:spChg chg="add mod">
          <ac:chgData name="Fohringer Jerry" userId="bed27d61-dc62-4071-9c97-5055708568e4" providerId="ADAL" clId="{89F4E2EF-D320-40A4-B880-BAC04C19DE81}" dt="2024-11-11T14:39:17.806" v="356"/>
          <ac:spMkLst>
            <pc:docMk/>
            <pc:sldMk cId="1405712908" sldId="259"/>
            <ac:spMk id="9" creationId="{6F35727F-F559-D78E-5D8B-7D18D62C417E}"/>
          </ac:spMkLst>
        </pc:spChg>
        <pc:picChg chg="add mod modCrop">
          <ac:chgData name="Fohringer Jerry" userId="bed27d61-dc62-4071-9c97-5055708568e4" providerId="ADAL" clId="{89F4E2EF-D320-40A4-B880-BAC04C19DE81}" dt="2024-11-11T14:18:27.108" v="212" actId="732"/>
          <ac:picMkLst>
            <pc:docMk/>
            <pc:sldMk cId="1405712908" sldId="259"/>
            <ac:picMk id="5" creationId="{25A2E91F-B33D-ADC1-EB38-85C95FCA5158}"/>
          </ac:picMkLst>
        </pc:picChg>
        <pc:picChg chg="add del">
          <ac:chgData name="Fohringer Jerry" userId="bed27d61-dc62-4071-9c97-5055708568e4" providerId="ADAL" clId="{89F4E2EF-D320-40A4-B880-BAC04C19DE81}" dt="2024-11-11T14:26:15.941" v="221" actId="478"/>
          <ac:picMkLst>
            <pc:docMk/>
            <pc:sldMk cId="1405712908" sldId="259"/>
            <ac:picMk id="8" creationId="{4F6A8BD9-8FF1-5660-B8BB-3B667E619636}"/>
          </ac:picMkLst>
        </pc:picChg>
      </pc:sldChg>
      <pc:sldChg chg="addSp delSp modSp add mod ord modTransition">
        <pc:chgData name="Fohringer Jerry" userId="bed27d61-dc62-4071-9c97-5055708568e4" providerId="ADAL" clId="{89F4E2EF-D320-40A4-B880-BAC04C19DE81}" dt="2024-11-11T15:33:45.155" v="563"/>
        <pc:sldMkLst>
          <pc:docMk/>
          <pc:sldMk cId="4096343281" sldId="260"/>
        </pc:sldMkLst>
        <pc:spChg chg="add mod">
          <ac:chgData name="Fohringer Jerry" userId="bed27d61-dc62-4071-9c97-5055708568e4" providerId="ADAL" clId="{89F4E2EF-D320-40A4-B880-BAC04C19DE81}" dt="2024-11-11T14:47:32.649" v="368" actId="207"/>
          <ac:spMkLst>
            <pc:docMk/>
            <pc:sldMk cId="4096343281" sldId="260"/>
            <ac:spMk id="4" creationId="{893A2736-6CBF-7002-570D-155D017B502B}"/>
          </ac:spMkLst>
        </pc:spChg>
        <pc:picChg chg="add">
          <ac:chgData name="Fohringer Jerry" userId="bed27d61-dc62-4071-9c97-5055708568e4" providerId="ADAL" clId="{89F4E2EF-D320-40A4-B880-BAC04C19DE81}" dt="2024-11-11T14:25:47.314" v="219" actId="22"/>
          <ac:picMkLst>
            <pc:docMk/>
            <pc:sldMk cId="4096343281" sldId="260"/>
            <ac:picMk id="3" creationId="{06AFA616-D93D-190D-DB08-0AFB9BE7CE1A}"/>
          </ac:picMkLst>
        </pc:picChg>
        <pc:picChg chg="del">
          <ac:chgData name="Fohringer Jerry" userId="bed27d61-dc62-4071-9c97-5055708568e4" providerId="ADAL" clId="{89F4E2EF-D320-40A4-B880-BAC04C19DE81}" dt="2024-11-11T14:25:51.913" v="220" actId="478"/>
          <ac:picMkLst>
            <pc:docMk/>
            <pc:sldMk cId="4096343281" sldId="260"/>
            <ac:picMk id="5" creationId="{FE8AB006-C092-E1A7-C236-365970BC2F47}"/>
          </ac:picMkLst>
        </pc:picChg>
        <pc:picChg chg="del">
          <ac:chgData name="Fohringer Jerry" userId="bed27d61-dc62-4071-9c97-5055708568e4" providerId="ADAL" clId="{89F4E2EF-D320-40A4-B880-BAC04C19DE81}" dt="2024-11-11T14:25:46.258" v="218" actId="478"/>
          <ac:picMkLst>
            <pc:docMk/>
            <pc:sldMk cId="4096343281" sldId="260"/>
            <ac:picMk id="8" creationId="{5DAC1FFF-E7DE-9332-9160-D8151FF0A39C}"/>
          </ac:picMkLst>
        </pc:picChg>
      </pc:sldChg>
      <pc:sldChg chg="addSp delSp modSp new mod modTransition modAnim">
        <pc:chgData name="Fohringer Jerry" userId="bed27d61-dc62-4071-9c97-5055708568e4" providerId="ADAL" clId="{89F4E2EF-D320-40A4-B880-BAC04C19DE81}" dt="2024-11-11T15:46:32.451" v="567" actId="478"/>
        <pc:sldMkLst>
          <pc:docMk/>
          <pc:sldMk cId="845708437" sldId="261"/>
        </pc:sldMkLst>
        <pc:spChg chg="mod">
          <ac:chgData name="Fohringer Jerry" userId="bed27d61-dc62-4071-9c97-5055708568e4" providerId="ADAL" clId="{89F4E2EF-D320-40A4-B880-BAC04C19DE81}" dt="2024-11-11T15:23:51.927" v="536" actId="207"/>
          <ac:spMkLst>
            <pc:docMk/>
            <pc:sldMk cId="845708437" sldId="261"/>
            <ac:spMk id="2" creationId="{E2F240EC-85E1-81D1-46B6-F13BF2BEC0C0}"/>
          </ac:spMkLst>
        </pc:spChg>
        <pc:spChg chg="add mod">
          <ac:chgData name="Fohringer Jerry" userId="bed27d61-dc62-4071-9c97-5055708568e4" providerId="ADAL" clId="{89F4E2EF-D320-40A4-B880-BAC04C19DE81}" dt="2024-11-11T15:29:29.962" v="545" actId="164"/>
          <ac:spMkLst>
            <pc:docMk/>
            <pc:sldMk cId="845708437" sldId="261"/>
            <ac:spMk id="5" creationId="{FB183703-38A5-610E-EAAC-09E3267487B7}"/>
          </ac:spMkLst>
        </pc:spChg>
        <pc:spChg chg="add mod">
          <ac:chgData name="Fohringer Jerry" userId="bed27d61-dc62-4071-9c97-5055708568e4" providerId="ADAL" clId="{89F4E2EF-D320-40A4-B880-BAC04C19DE81}" dt="2024-11-11T15:29:37.126" v="547" actId="164"/>
          <ac:spMkLst>
            <pc:docMk/>
            <pc:sldMk cId="845708437" sldId="261"/>
            <ac:spMk id="6" creationId="{90699952-AC53-B5BE-D614-F485DCD234C5}"/>
          </ac:spMkLst>
        </pc:spChg>
        <pc:spChg chg="add mod">
          <ac:chgData name="Fohringer Jerry" userId="bed27d61-dc62-4071-9c97-5055708568e4" providerId="ADAL" clId="{89F4E2EF-D320-40A4-B880-BAC04C19DE81}" dt="2024-11-11T15:29:33.755" v="546" actId="164"/>
          <ac:spMkLst>
            <pc:docMk/>
            <pc:sldMk cId="845708437" sldId="261"/>
            <ac:spMk id="7" creationId="{96DBBFDC-C76E-70A8-4417-DE18A9077F3C}"/>
          </ac:spMkLst>
        </pc:spChg>
        <pc:spChg chg="add mod">
          <ac:chgData name="Fohringer Jerry" userId="bed27d61-dc62-4071-9c97-5055708568e4" providerId="ADAL" clId="{89F4E2EF-D320-40A4-B880-BAC04C19DE81}" dt="2024-11-11T15:29:26.176" v="544" actId="164"/>
          <ac:spMkLst>
            <pc:docMk/>
            <pc:sldMk cId="845708437" sldId="261"/>
            <ac:spMk id="8" creationId="{5CBD19FB-1F75-4D00-D630-F9A090412B08}"/>
          </ac:spMkLst>
        </pc:spChg>
        <pc:spChg chg="add mod">
          <ac:chgData name="Fohringer Jerry" userId="bed27d61-dc62-4071-9c97-5055708568e4" providerId="ADAL" clId="{89F4E2EF-D320-40A4-B880-BAC04C19DE81}" dt="2024-11-11T15:29:40.661" v="548" actId="164"/>
          <ac:spMkLst>
            <pc:docMk/>
            <pc:sldMk cId="845708437" sldId="261"/>
            <ac:spMk id="15" creationId="{B47814A7-ACE4-6347-A30F-5DDAE5AE107C}"/>
          </ac:spMkLst>
        </pc:spChg>
        <pc:spChg chg="add mod">
          <ac:chgData name="Fohringer Jerry" userId="bed27d61-dc62-4071-9c97-5055708568e4" providerId="ADAL" clId="{89F4E2EF-D320-40A4-B880-BAC04C19DE81}" dt="2024-11-11T15:29:44.617" v="549" actId="164"/>
          <ac:spMkLst>
            <pc:docMk/>
            <pc:sldMk cId="845708437" sldId="261"/>
            <ac:spMk id="16" creationId="{EF78E37A-22E2-FF8E-30D0-2C047D786941}"/>
          </ac:spMkLst>
        </pc:spChg>
        <pc:spChg chg="add mod ord">
          <ac:chgData name="Fohringer Jerry" userId="bed27d61-dc62-4071-9c97-5055708568e4" providerId="ADAL" clId="{89F4E2EF-D320-40A4-B880-BAC04C19DE81}" dt="2024-11-11T15:30:05.656" v="552" actId="164"/>
          <ac:spMkLst>
            <pc:docMk/>
            <pc:sldMk cId="845708437" sldId="261"/>
            <ac:spMk id="20" creationId="{8E840CD0-700B-0DDE-39BE-D60F63096978}"/>
          </ac:spMkLst>
        </pc:spChg>
        <pc:spChg chg="add mod ord">
          <ac:chgData name="Fohringer Jerry" userId="bed27d61-dc62-4071-9c97-5055708568e4" providerId="ADAL" clId="{89F4E2EF-D320-40A4-B880-BAC04C19DE81}" dt="2024-11-11T15:30:15.203" v="553" actId="207"/>
          <ac:spMkLst>
            <pc:docMk/>
            <pc:sldMk cId="845708437" sldId="261"/>
            <ac:spMk id="21" creationId="{CD52E3A5-E080-8747-38BE-AD2DCB081D58}"/>
          </ac:spMkLst>
        </pc:spChg>
        <pc:spChg chg="add del">
          <ac:chgData name="Fohringer Jerry" userId="bed27d61-dc62-4071-9c97-5055708568e4" providerId="ADAL" clId="{89F4E2EF-D320-40A4-B880-BAC04C19DE81}" dt="2024-11-11T15:23:41.969" v="533" actId="22"/>
          <ac:spMkLst>
            <pc:docMk/>
            <pc:sldMk cId="845708437" sldId="261"/>
            <ac:spMk id="24" creationId="{CB8CE0FF-FBFE-C1ED-9172-104153F990EC}"/>
          </ac:spMkLst>
        </pc:spChg>
        <pc:grpChg chg="add mod">
          <ac:chgData name="Fohringer Jerry" userId="bed27d61-dc62-4071-9c97-5055708568e4" providerId="ADAL" clId="{89F4E2EF-D320-40A4-B880-BAC04C19DE81}" dt="2024-11-11T15:29:26.176" v="544" actId="164"/>
          <ac:grpSpMkLst>
            <pc:docMk/>
            <pc:sldMk cId="845708437" sldId="261"/>
            <ac:grpSpMk id="9" creationId="{257D15FD-A37B-E126-BF21-B405428FBCE2}"/>
          </ac:grpSpMkLst>
        </pc:grpChg>
        <pc:grpChg chg="add mod">
          <ac:chgData name="Fohringer Jerry" userId="bed27d61-dc62-4071-9c97-5055708568e4" providerId="ADAL" clId="{89F4E2EF-D320-40A4-B880-BAC04C19DE81}" dt="2024-11-11T15:29:33.755" v="546" actId="164"/>
          <ac:grpSpMkLst>
            <pc:docMk/>
            <pc:sldMk cId="845708437" sldId="261"/>
            <ac:grpSpMk id="25" creationId="{18779661-1660-535B-B4AB-B2E2870DC2C6}"/>
          </ac:grpSpMkLst>
        </pc:grpChg>
        <pc:grpChg chg="add mod">
          <ac:chgData name="Fohringer Jerry" userId="bed27d61-dc62-4071-9c97-5055708568e4" providerId="ADAL" clId="{89F4E2EF-D320-40A4-B880-BAC04C19DE81}" dt="2024-11-11T15:29:26.176" v="544" actId="164"/>
          <ac:grpSpMkLst>
            <pc:docMk/>
            <pc:sldMk cId="845708437" sldId="261"/>
            <ac:grpSpMk id="26" creationId="{74151802-F937-AA19-D64A-066FAA9A72DE}"/>
          </ac:grpSpMkLst>
        </pc:grpChg>
        <pc:grpChg chg="add mod">
          <ac:chgData name="Fohringer Jerry" userId="bed27d61-dc62-4071-9c97-5055708568e4" providerId="ADAL" clId="{89F4E2EF-D320-40A4-B880-BAC04C19DE81}" dt="2024-11-11T15:29:29.962" v="545" actId="164"/>
          <ac:grpSpMkLst>
            <pc:docMk/>
            <pc:sldMk cId="845708437" sldId="261"/>
            <ac:grpSpMk id="27" creationId="{F99672DB-7346-F96D-FE1B-F9E50B469045}"/>
          </ac:grpSpMkLst>
        </pc:grpChg>
        <pc:grpChg chg="add mod">
          <ac:chgData name="Fohringer Jerry" userId="bed27d61-dc62-4071-9c97-5055708568e4" providerId="ADAL" clId="{89F4E2EF-D320-40A4-B880-BAC04C19DE81}" dt="2024-11-11T15:29:33.755" v="546" actId="164"/>
          <ac:grpSpMkLst>
            <pc:docMk/>
            <pc:sldMk cId="845708437" sldId="261"/>
            <ac:grpSpMk id="28" creationId="{03A3E972-B09D-D55D-2A78-B40913E852E7}"/>
          </ac:grpSpMkLst>
        </pc:grpChg>
        <pc:grpChg chg="add mod">
          <ac:chgData name="Fohringer Jerry" userId="bed27d61-dc62-4071-9c97-5055708568e4" providerId="ADAL" clId="{89F4E2EF-D320-40A4-B880-BAC04C19DE81}" dt="2024-11-11T15:29:37.126" v="547" actId="164"/>
          <ac:grpSpMkLst>
            <pc:docMk/>
            <pc:sldMk cId="845708437" sldId="261"/>
            <ac:grpSpMk id="29" creationId="{B177299E-C567-5D6D-49AB-17ABE9935123}"/>
          </ac:grpSpMkLst>
        </pc:grpChg>
        <pc:grpChg chg="add mod">
          <ac:chgData name="Fohringer Jerry" userId="bed27d61-dc62-4071-9c97-5055708568e4" providerId="ADAL" clId="{89F4E2EF-D320-40A4-B880-BAC04C19DE81}" dt="2024-11-11T15:29:40.661" v="548" actId="164"/>
          <ac:grpSpMkLst>
            <pc:docMk/>
            <pc:sldMk cId="845708437" sldId="261"/>
            <ac:grpSpMk id="30" creationId="{A124D266-4BC3-8F27-FFDF-BCACAAEC847D}"/>
          </ac:grpSpMkLst>
        </pc:grpChg>
        <pc:grpChg chg="add mod">
          <ac:chgData name="Fohringer Jerry" userId="bed27d61-dc62-4071-9c97-5055708568e4" providerId="ADAL" clId="{89F4E2EF-D320-40A4-B880-BAC04C19DE81}" dt="2024-11-11T15:29:44.617" v="549" actId="164"/>
          <ac:grpSpMkLst>
            <pc:docMk/>
            <pc:sldMk cId="845708437" sldId="261"/>
            <ac:grpSpMk id="31" creationId="{002E1D68-7A9B-C473-E241-F3DF867D3016}"/>
          </ac:grpSpMkLst>
        </pc:grpChg>
        <pc:grpChg chg="add mod">
          <ac:chgData name="Fohringer Jerry" userId="bed27d61-dc62-4071-9c97-5055708568e4" providerId="ADAL" clId="{89F4E2EF-D320-40A4-B880-BAC04C19DE81}" dt="2024-11-11T15:30:05.656" v="552" actId="164"/>
          <ac:grpSpMkLst>
            <pc:docMk/>
            <pc:sldMk cId="845708437" sldId="261"/>
            <ac:grpSpMk id="4096" creationId="{7C4E1B54-E9A7-8CF1-CBC5-0A0A0424F0DB}"/>
          </ac:grpSpMkLst>
        </pc:grpChg>
        <pc:graphicFrameChg chg="add mod">
          <ac:chgData name="Fohringer Jerry" userId="bed27d61-dc62-4071-9c97-5055708568e4" providerId="ADAL" clId="{89F4E2EF-D320-40A4-B880-BAC04C19DE81}" dt="2024-11-11T15:17:55.820" v="516"/>
          <ac:graphicFrameMkLst>
            <pc:docMk/>
            <pc:sldMk cId="845708437" sldId="261"/>
            <ac:graphicFrameMk id="22" creationId="{63744A55-8C20-ABAC-01AB-484E9A89213B}"/>
          </ac:graphicFrameMkLst>
        </pc:graphicFrameChg>
        <pc:picChg chg="mod">
          <ac:chgData name="Fohringer Jerry" userId="bed27d61-dc62-4071-9c97-5055708568e4" providerId="ADAL" clId="{89F4E2EF-D320-40A4-B880-BAC04C19DE81}" dt="2024-11-11T14:58:00.868" v="474" actId="1076"/>
          <ac:picMkLst>
            <pc:docMk/>
            <pc:sldMk cId="845708437" sldId="261"/>
            <ac:picMk id="10" creationId="{05E421D4-4004-9A4B-E5AF-BBC65D230EAF}"/>
          </ac:picMkLst>
        </pc:picChg>
        <pc:picChg chg="mod">
          <ac:chgData name="Fohringer Jerry" userId="bed27d61-dc62-4071-9c97-5055708568e4" providerId="ADAL" clId="{89F4E2EF-D320-40A4-B880-BAC04C19DE81}" dt="2024-11-11T14:58:00.868" v="474" actId="1076"/>
          <ac:picMkLst>
            <pc:docMk/>
            <pc:sldMk cId="845708437" sldId="261"/>
            <ac:picMk id="11" creationId="{0848824A-427D-18AC-AE29-5F4E37853F40}"/>
          </ac:picMkLst>
        </pc:picChg>
        <pc:picChg chg="add mod">
          <ac:chgData name="Fohringer Jerry" userId="bed27d61-dc62-4071-9c97-5055708568e4" providerId="ADAL" clId="{89F4E2EF-D320-40A4-B880-BAC04C19DE81}" dt="2024-11-11T15:29:29.962" v="545" actId="164"/>
          <ac:picMkLst>
            <pc:docMk/>
            <pc:sldMk cId="845708437" sldId="261"/>
            <ac:picMk id="12" creationId="{5732BE53-F928-18D9-4BC1-703E6177CFFF}"/>
          </ac:picMkLst>
        </pc:picChg>
        <pc:picChg chg="add mod">
          <ac:chgData name="Fohringer Jerry" userId="bed27d61-dc62-4071-9c97-5055708568e4" providerId="ADAL" clId="{89F4E2EF-D320-40A4-B880-BAC04C19DE81}" dt="2024-11-11T15:27:53.067" v="543" actId="164"/>
          <ac:picMkLst>
            <pc:docMk/>
            <pc:sldMk cId="845708437" sldId="261"/>
            <ac:picMk id="13" creationId="{2023AB37-773A-1C90-DB40-D48BF15C04C4}"/>
          </ac:picMkLst>
        </pc:picChg>
        <pc:picChg chg="add mod">
          <ac:chgData name="Fohringer Jerry" userId="bed27d61-dc62-4071-9c97-5055708568e4" providerId="ADAL" clId="{89F4E2EF-D320-40A4-B880-BAC04C19DE81}" dt="2024-11-11T15:29:37.126" v="547" actId="164"/>
          <ac:picMkLst>
            <pc:docMk/>
            <pc:sldMk cId="845708437" sldId="261"/>
            <ac:picMk id="14" creationId="{261F1C4C-2ED2-79B0-A291-C949549F0095}"/>
          </ac:picMkLst>
        </pc:picChg>
        <pc:picChg chg="add mod">
          <ac:chgData name="Fohringer Jerry" userId="bed27d61-dc62-4071-9c97-5055708568e4" providerId="ADAL" clId="{89F4E2EF-D320-40A4-B880-BAC04C19DE81}" dt="2024-11-11T15:29:40.661" v="548" actId="164"/>
          <ac:picMkLst>
            <pc:docMk/>
            <pc:sldMk cId="845708437" sldId="261"/>
            <ac:picMk id="17" creationId="{F9E8E602-5CC0-A90E-054E-93CE50D019E4}"/>
          </ac:picMkLst>
        </pc:picChg>
        <pc:picChg chg="add del mod ord">
          <ac:chgData name="Fohringer Jerry" userId="bed27d61-dc62-4071-9c97-5055708568e4" providerId="ADAL" clId="{89F4E2EF-D320-40A4-B880-BAC04C19DE81}" dt="2024-11-11T15:30:05.656" v="552" actId="164"/>
          <ac:picMkLst>
            <pc:docMk/>
            <pc:sldMk cId="845708437" sldId="261"/>
            <ac:picMk id="19" creationId="{155B60A8-0B11-626F-AD61-77FF907B6A24}"/>
          </ac:picMkLst>
        </pc:picChg>
        <pc:picChg chg="add mod">
          <ac:chgData name="Fohringer Jerry" userId="bed27d61-dc62-4071-9c97-5055708568e4" providerId="ADAL" clId="{89F4E2EF-D320-40A4-B880-BAC04C19DE81}" dt="2024-11-11T15:29:44.617" v="549" actId="164"/>
          <ac:picMkLst>
            <pc:docMk/>
            <pc:sldMk cId="845708437" sldId="261"/>
            <ac:picMk id="4098" creationId="{3C40C503-35D0-5593-72CE-EB1EEB8FC854}"/>
          </ac:picMkLst>
        </pc:picChg>
        <pc:picChg chg="add mod">
          <ac:chgData name="Fohringer Jerry" userId="bed27d61-dc62-4071-9c97-5055708568e4" providerId="ADAL" clId="{89F4E2EF-D320-40A4-B880-BAC04C19DE81}" dt="2024-11-11T15:27:53.067" v="543" actId="164"/>
          <ac:picMkLst>
            <pc:docMk/>
            <pc:sldMk cId="845708437" sldId="261"/>
            <ac:picMk id="4099" creationId="{C5A9AD12-47A5-5E30-7DD9-FAB323DEE739}"/>
          </ac:picMkLst>
        </pc:picChg>
        <pc:picChg chg="add del">
          <ac:chgData name="Fohringer Jerry" userId="bed27d61-dc62-4071-9c97-5055708568e4" providerId="ADAL" clId="{89F4E2EF-D320-40A4-B880-BAC04C19DE81}" dt="2024-11-11T15:46:32.451" v="567" actId="478"/>
          <ac:picMkLst>
            <pc:docMk/>
            <pc:sldMk cId="845708437" sldId="261"/>
            <ac:picMk id="4101" creationId="{E4595DE6-41FA-0366-13DA-B9ACCC2A8AA2}"/>
          </ac:picMkLst>
        </pc:picChg>
      </pc:sldChg>
      <pc:sldChg chg="add modTransition">
        <pc:chgData name="Fohringer Jerry" userId="bed27d61-dc62-4071-9c97-5055708568e4" providerId="ADAL" clId="{89F4E2EF-D320-40A4-B880-BAC04C19DE81}" dt="2024-11-11T15:33:45.155" v="563"/>
        <pc:sldMkLst>
          <pc:docMk/>
          <pc:sldMk cId="2349664292" sldId="262"/>
        </pc:sldMkLst>
      </pc:sldChg>
      <pc:sldChg chg="new del">
        <pc:chgData name="Fohringer Jerry" userId="bed27d61-dc62-4071-9c97-5055708568e4" providerId="ADAL" clId="{89F4E2EF-D320-40A4-B880-BAC04C19DE81}" dt="2024-11-11T15:39:45.871" v="565" actId="680"/>
        <pc:sldMkLst>
          <pc:docMk/>
          <pc:sldMk cId="3784146897" sldId="263"/>
        </pc:sldMkLst>
      </pc:sldChg>
      <pc:sldChg chg="del">
        <pc:chgData name="Fohringer Jerry" userId="bed27d61-dc62-4071-9c97-5055708568e4" providerId="ADAL" clId="{89F4E2EF-D320-40A4-B880-BAC04C19DE81}" dt="2024-11-11T06:32:27.759" v="113" actId="47"/>
        <pc:sldMkLst>
          <pc:docMk/>
          <pc:sldMk cId="2177841808" sldId="295"/>
        </pc:sldMkLst>
      </pc:sldChg>
      <pc:sldChg chg="del">
        <pc:chgData name="Fohringer Jerry" userId="bed27d61-dc62-4071-9c97-5055708568e4" providerId="ADAL" clId="{89F4E2EF-D320-40A4-B880-BAC04C19DE81}" dt="2024-11-11T06:32:27.759" v="113" actId="47"/>
        <pc:sldMkLst>
          <pc:docMk/>
          <pc:sldMk cId="1985538700" sldId="296"/>
        </pc:sldMkLst>
      </pc:sldChg>
      <pc:sldChg chg="del">
        <pc:chgData name="Fohringer Jerry" userId="bed27d61-dc62-4071-9c97-5055708568e4" providerId="ADAL" clId="{89F4E2EF-D320-40A4-B880-BAC04C19DE81}" dt="2024-11-11T06:32:27.759" v="113" actId="47"/>
        <pc:sldMkLst>
          <pc:docMk/>
          <pc:sldMk cId="1004278409" sldId="992"/>
        </pc:sldMkLst>
      </pc:sldChg>
      <pc:sldChg chg="del">
        <pc:chgData name="Fohringer Jerry" userId="bed27d61-dc62-4071-9c97-5055708568e4" providerId="ADAL" clId="{89F4E2EF-D320-40A4-B880-BAC04C19DE81}" dt="2024-11-11T06:32:27.759" v="113" actId="47"/>
        <pc:sldMkLst>
          <pc:docMk/>
          <pc:sldMk cId="486693615" sldId="993"/>
        </pc:sldMkLst>
      </pc:sldChg>
      <pc:sldChg chg="del">
        <pc:chgData name="Fohringer Jerry" userId="bed27d61-dc62-4071-9c97-5055708568e4" providerId="ADAL" clId="{89F4E2EF-D320-40A4-B880-BAC04C19DE81}" dt="2024-11-11T06:32:27.759" v="113" actId="47"/>
        <pc:sldMkLst>
          <pc:docMk/>
          <pc:sldMk cId="1590908082" sldId="1862286907"/>
        </pc:sldMkLst>
      </pc:sldChg>
      <pc:sldChg chg="del">
        <pc:chgData name="Fohringer Jerry" userId="bed27d61-dc62-4071-9c97-5055708568e4" providerId="ADAL" clId="{89F4E2EF-D320-40A4-B880-BAC04C19DE81}" dt="2024-11-11T06:32:27.759" v="113" actId="47"/>
        <pc:sldMkLst>
          <pc:docMk/>
          <pc:sldMk cId="2983258413" sldId="1862286975"/>
        </pc:sldMkLst>
      </pc:sldChg>
      <pc:sldChg chg="del">
        <pc:chgData name="Fohringer Jerry" userId="bed27d61-dc62-4071-9c97-5055708568e4" providerId="ADAL" clId="{89F4E2EF-D320-40A4-B880-BAC04C19DE81}" dt="2024-11-11T06:32:27.759" v="113" actId="47"/>
        <pc:sldMkLst>
          <pc:docMk/>
          <pc:sldMk cId="149250620" sldId="1862286976"/>
        </pc:sldMkLst>
      </pc:sldChg>
      <pc:sldChg chg="del">
        <pc:chgData name="Fohringer Jerry" userId="bed27d61-dc62-4071-9c97-5055708568e4" providerId="ADAL" clId="{89F4E2EF-D320-40A4-B880-BAC04C19DE81}" dt="2024-11-11T06:32:27.759" v="113" actId="47"/>
        <pc:sldMkLst>
          <pc:docMk/>
          <pc:sldMk cId="4200640756" sldId="1862286977"/>
        </pc:sldMkLst>
      </pc:sldChg>
      <pc:sldChg chg="del">
        <pc:chgData name="Fohringer Jerry" userId="bed27d61-dc62-4071-9c97-5055708568e4" providerId="ADAL" clId="{89F4E2EF-D320-40A4-B880-BAC04C19DE81}" dt="2024-11-11T06:32:27.759" v="113" actId="47"/>
        <pc:sldMkLst>
          <pc:docMk/>
          <pc:sldMk cId="3403434530" sldId="1862286978"/>
        </pc:sldMkLst>
      </pc:sldChg>
      <pc:sldChg chg="del">
        <pc:chgData name="Fohringer Jerry" userId="bed27d61-dc62-4071-9c97-5055708568e4" providerId="ADAL" clId="{89F4E2EF-D320-40A4-B880-BAC04C19DE81}" dt="2024-11-11T06:32:27.759" v="113" actId="47"/>
        <pc:sldMkLst>
          <pc:docMk/>
          <pc:sldMk cId="843497413" sldId="1862286979"/>
        </pc:sldMkLst>
      </pc:sldChg>
      <pc:sldChg chg="del">
        <pc:chgData name="Fohringer Jerry" userId="bed27d61-dc62-4071-9c97-5055708568e4" providerId="ADAL" clId="{89F4E2EF-D320-40A4-B880-BAC04C19DE81}" dt="2024-11-11T06:32:27.759" v="113" actId="47"/>
        <pc:sldMkLst>
          <pc:docMk/>
          <pc:sldMk cId="3458775640" sldId="1862286980"/>
        </pc:sldMkLst>
      </pc:sldChg>
      <pc:sldChg chg="del">
        <pc:chgData name="Fohringer Jerry" userId="bed27d61-dc62-4071-9c97-5055708568e4" providerId="ADAL" clId="{89F4E2EF-D320-40A4-B880-BAC04C19DE81}" dt="2024-11-11T06:32:27.759" v="113" actId="47"/>
        <pc:sldMkLst>
          <pc:docMk/>
          <pc:sldMk cId="3117975819" sldId="1862286981"/>
        </pc:sldMkLst>
      </pc:sldChg>
      <pc:sldChg chg="del">
        <pc:chgData name="Fohringer Jerry" userId="bed27d61-dc62-4071-9c97-5055708568e4" providerId="ADAL" clId="{89F4E2EF-D320-40A4-B880-BAC04C19DE81}" dt="2024-11-11T06:32:27.759" v="113" actId="47"/>
        <pc:sldMkLst>
          <pc:docMk/>
          <pc:sldMk cId="2270763479" sldId="1862286982"/>
        </pc:sldMkLst>
      </pc:sldChg>
      <pc:sldChg chg="del">
        <pc:chgData name="Fohringer Jerry" userId="bed27d61-dc62-4071-9c97-5055708568e4" providerId="ADAL" clId="{89F4E2EF-D320-40A4-B880-BAC04C19DE81}" dt="2024-11-11T06:32:27.759" v="113" actId="47"/>
        <pc:sldMkLst>
          <pc:docMk/>
          <pc:sldMk cId="1732571218" sldId="1862286983"/>
        </pc:sldMkLst>
      </pc:sldChg>
      <pc:sldChg chg="del">
        <pc:chgData name="Fohringer Jerry" userId="bed27d61-dc62-4071-9c97-5055708568e4" providerId="ADAL" clId="{89F4E2EF-D320-40A4-B880-BAC04C19DE81}" dt="2024-11-11T06:32:27.759" v="113" actId="47"/>
        <pc:sldMkLst>
          <pc:docMk/>
          <pc:sldMk cId="1287119452" sldId="1862286989"/>
        </pc:sldMkLst>
      </pc:sldChg>
      <pc:sldChg chg="del">
        <pc:chgData name="Fohringer Jerry" userId="bed27d61-dc62-4071-9c97-5055708568e4" providerId="ADAL" clId="{89F4E2EF-D320-40A4-B880-BAC04C19DE81}" dt="2024-11-11T06:32:27.759" v="113" actId="47"/>
        <pc:sldMkLst>
          <pc:docMk/>
          <pc:sldMk cId="2638306525" sldId="1862286991"/>
        </pc:sldMkLst>
      </pc:sldChg>
      <pc:sldChg chg="del">
        <pc:chgData name="Fohringer Jerry" userId="bed27d61-dc62-4071-9c97-5055708568e4" providerId="ADAL" clId="{89F4E2EF-D320-40A4-B880-BAC04C19DE81}" dt="2024-11-11T06:32:27.759" v="113" actId="47"/>
        <pc:sldMkLst>
          <pc:docMk/>
          <pc:sldMk cId="3606266426" sldId="1862286993"/>
        </pc:sldMkLst>
      </pc:sldChg>
      <pc:sldChg chg="del">
        <pc:chgData name="Fohringer Jerry" userId="bed27d61-dc62-4071-9c97-5055708568e4" providerId="ADAL" clId="{89F4E2EF-D320-40A4-B880-BAC04C19DE81}" dt="2024-11-11T06:32:27.759" v="113" actId="47"/>
        <pc:sldMkLst>
          <pc:docMk/>
          <pc:sldMk cId="4256698313" sldId="1862286994"/>
        </pc:sldMkLst>
      </pc:sldChg>
      <pc:sldChg chg="del">
        <pc:chgData name="Fohringer Jerry" userId="bed27d61-dc62-4071-9c97-5055708568e4" providerId="ADAL" clId="{89F4E2EF-D320-40A4-B880-BAC04C19DE81}" dt="2024-11-11T06:32:27.759" v="113" actId="47"/>
        <pc:sldMkLst>
          <pc:docMk/>
          <pc:sldMk cId="3417173032" sldId="1862286995"/>
        </pc:sldMkLst>
      </pc:sldChg>
      <pc:sldChg chg="del">
        <pc:chgData name="Fohringer Jerry" userId="bed27d61-dc62-4071-9c97-5055708568e4" providerId="ADAL" clId="{89F4E2EF-D320-40A4-B880-BAC04C19DE81}" dt="2024-11-11T06:32:27.759" v="113" actId="47"/>
        <pc:sldMkLst>
          <pc:docMk/>
          <pc:sldMk cId="3456493915" sldId="1862286996"/>
        </pc:sldMkLst>
      </pc:sldChg>
      <pc:sldChg chg="del">
        <pc:chgData name="Fohringer Jerry" userId="bed27d61-dc62-4071-9c97-5055708568e4" providerId="ADAL" clId="{89F4E2EF-D320-40A4-B880-BAC04C19DE81}" dt="2024-11-11T06:32:27.759" v="113" actId="47"/>
        <pc:sldMkLst>
          <pc:docMk/>
          <pc:sldMk cId="3348423154" sldId="1862287209"/>
        </pc:sldMkLst>
      </pc:sldChg>
      <pc:sldChg chg="del">
        <pc:chgData name="Fohringer Jerry" userId="bed27d61-dc62-4071-9c97-5055708568e4" providerId="ADAL" clId="{89F4E2EF-D320-40A4-B880-BAC04C19DE81}" dt="2024-11-11T06:32:27.759" v="113" actId="47"/>
        <pc:sldMkLst>
          <pc:docMk/>
          <pc:sldMk cId="53918127" sldId="2147482857"/>
        </pc:sldMkLst>
      </pc:sldChg>
      <pc:sldChg chg="del">
        <pc:chgData name="Fohringer Jerry" userId="bed27d61-dc62-4071-9c97-5055708568e4" providerId="ADAL" clId="{89F4E2EF-D320-40A4-B880-BAC04C19DE81}" dt="2024-11-11T06:32:27.759" v="113" actId="47"/>
        <pc:sldMkLst>
          <pc:docMk/>
          <pc:sldMk cId="2717804924" sldId="2147482858"/>
        </pc:sldMkLst>
      </pc:sldChg>
      <pc:sldChg chg="del">
        <pc:chgData name="Fohringer Jerry" userId="bed27d61-dc62-4071-9c97-5055708568e4" providerId="ADAL" clId="{89F4E2EF-D320-40A4-B880-BAC04C19DE81}" dt="2024-11-11T06:32:27.759" v="113" actId="47"/>
        <pc:sldMkLst>
          <pc:docMk/>
          <pc:sldMk cId="3468272834" sldId="2147482859"/>
        </pc:sldMkLst>
      </pc:sldChg>
      <pc:sldChg chg="del">
        <pc:chgData name="Fohringer Jerry" userId="bed27d61-dc62-4071-9c97-5055708568e4" providerId="ADAL" clId="{89F4E2EF-D320-40A4-B880-BAC04C19DE81}" dt="2024-11-11T06:32:27.759" v="113" actId="47"/>
        <pc:sldMkLst>
          <pc:docMk/>
          <pc:sldMk cId="798544" sldId="2147482860"/>
        </pc:sldMkLst>
      </pc:sldChg>
      <pc:sldChg chg="del">
        <pc:chgData name="Fohringer Jerry" userId="bed27d61-dc62-4071-9c97-5055708568e4" providerId="ADAL" clId="{89F4E2EF-D320-40A4-B880-BAC04C19DE81}" dt="2024-11-11T06:32:27.759" v="113" actId="47"/>
        <pc:sldMkLst>
          <pc:docMk/>
          <pc:sldMk cId="3820474625" sldId="2147482861"/>
        </pc:sldMkLst>
      </pc:sldChg>
      <pc:sldChg chg="del">
        <pc:chgData name="Fohringer Jerry" userId="bed27d61-dc62-4071-9c97-5055708568e4" providerId="ADAL" clId="{89F4E2EF-D320-40A4-B880-BAC04C19DE81}" dt="2024-11-11T06:32:27.759" v="113" actId="47"/>
        <pc:sldMkLst>
          <pc:docMk/>
          <pc:sldMk cId="3135004779" sldId="21474828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5913A8-8FA5-489D-BCCF-C3D6F64B7F7E}"/>
              </a:ext>
            </a:extLst>
          </p:cNvPr>
          <p:cNvSpPr>
            <a:spLocks noGrp="1"/>
          </p:cNvSpPr>
          <p:nvPr>
            <p:ph type="hdr" sz="quarter"/>
          </p:nvPr>
        </p:nvSpPr>
        <p:spPr>
          <a:xfrm>
            <a:off x="0" y="0"/>
            <a:ext cx="2945659" cy="498056"/>
          </a:xfrm>
          <a:prstGeom prst="rect">
            <a:avLst/>
          </a:prstGeom>
        </p:spPr>
        <p:txBody>
          <a:bodyPr vert="horz" lIns="91001" tIns="45501" rIns="91001" bIns="45501" rtlCol="0"/>
          <a:lstStyle>
            <a:lvl1pPr algn="l">
              <a:defRPr sz="1200"/>
            </a:lvl1pPr>
          </a:lstStyle>
          <a:p>
            <a:endParaRPr lang="en-GB"/>
          </a:p>
        </p:txBody>
      </p:sp>
      <p:sp>
        <p:nvSpPr>
          <p:cNvPr id="3" name="Date Placeholder 2">
            <a:extLst>
              <a:ext uri="{FF2B5EF4-FFF2-40B4-BE49-F238E27FC236}">
                <a16:creationId xmlns:a16="http://schemas.microsoft.com/office/drawing/2014/main" id="{D0CE3B91-D748-4AD9-B70B-BF50EABBAAF5}"/>
              </a:ext>
            </a:extLst>
          </p:cNvPr>
          <p:cNvSpPr>
            <a:spLocks noGrp="1"/>
          </p:cNvSpPr>
          <p:nvPr>
            <p:ph type="dt" sz="quarter" idx="1"/>
          </p:nvPr>
        </p:nvSpPr>
        <p:spPr>
          <a:xfrm>
            <a:off x="3850443" y="0"/>
            <a:ext cx="2945659" cy="498056"/>
          </a:xfrm>
          <a:prstGeom prst="rect">
            <a:avLst/>
          </a:prstGeom>
        </p:spPr>
        <p:txBody>
          <a:bodyPr vert="horz" lIns="91001" tIns="45501" rIns="91001" bIns="45501" rtlCol="0"/>
          <a:lstStyle>
            <a:lvl1pPr algn="r">
              <a:defRPr sz="1200"/>
            </a:lvl1pPr>
          </a:lstStyle>
          <a:p>
            <a:fld id="{CC1B2FAE-1689-4690-B7ED-A5EDF640A985}" type="datetimeFigureOut">
              <a:rPr lang="en-GB" smtClean="0"/>
              <a:t>11/11/2024</a:t>
            </a:fld>
            <a:endParaRPr lang="en-GB"/>
          </a:p>
        </p:txBody>
      </p:sp>
      <p:sp>
        <p:nvSpPr>
          <p:cNvPr id="4" name="Footer Placeholder 3">
            <a:extLst>
              <a:ext uri="{FF2B5EF4-FFF2-40B4-BE49-F238E27FC236}">
                <a16:creationId xmlns:a16="http://schemas.microsoft.com/office/drawing/2014/main" id="{E3A3B6DC-5593-4D17-8D8D-7262CF73E414}"/>
              </a:ext>
            </a:extLst>
          </p:cNvPr>
          <p:cNvSpPr>
            <a:spLocks noGrp="1"/>
          </p:cNvSpPr>
          <p:nvPr>
            <p:ph type="ftr" sz="quarter" idx="2"/>
          </p:nvPr>
        </p:nvSpPr>
        <p:spPr>
          <a:xfrm>
            <a:off x="0" y="9428584"/>
            <a:ext cx="2945659" cy="498055"/>
          </a:xfrm>
          <a:prstGeom prst="rect">
            <a:avLst/>
          </a:prstGeom>
        </p:spPr>
        <p:txBody>
          <a:bodyPr vert="horz" lIns="91001" tIns="45501" rIns="91001" bIns="45501"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72CC727-1806-410A-8924-F708B1F02C8D}"/>
              </a:ext>
            </a:extLst>
          </p:cNvPr>
          <p:cNvSpPr>
            <a:spLocks noGrp="1"/>
          </p:cNvSpPr>
          <p:nvPr>
            <p:ph type="sldNum" sz="quarter" idx="3"/>
          </p:nvPr>
        </p:nvSpPr>
        <p:spPr>
          <a:xfrm>
            <a:off x="3850443" y="9428584"/>
            <a:ext cx="2945659" cy="498055"/>
          </a:xfrm>
          <a:prstGeom prst="rect">
            <a:avLst/>
          </a:prstGeom>
        </p:spPr>
        <p:txBody>
          <a:bodyPr vert="horz" lIns="91001" tIns="45501" rIns="91001" bIns="45501" rtlCol="0" anchor="b"/>
          <a:lstStyle>
            <a:lvl1pPr algn="r">
              <a:defRPr sz="1200"/>
            </a:lvl1pPr>
          </a:lstStyle>
          <a:p>
            <a:fld id="{999417F2-E9F5-4985-AEB5-AB068A6E8B64}" type="slidenum">
              <a:rPr lang="en-GB" smtClean="0"/>
              <a:t>‹Nr.›</a:t>
            </a:fld>
            <a:endParaRPr lang="en-GB"/>
          </a:p>
        </p:txBody>
      </p:sp>
    </p:spTree>
    <p:extLst>
      <p:ext uri="{BB962C8B-B14F-4D97-AF65-F5344CB8AC3E}">
        <p14:creationId xmlns:p14="http://schemas.microsoft.com/office/powerpoint/2010/main" val="560718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001" tIns="45501" rIns="91001" bIns="45501"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001" tIns="45501" rIns="91001" bIns="45501" rtlCol="0"/>
          <a:lstStyle>
            <a:lvl1pPr algn="r">
              <a:defRPr sz="1200"/>
            </a:lvl1pPr>
          </a:lstStyle>
          <a:p>
            <a:fld id="{C1545C82-ABE8-470B-ACCC-1EBE4568E2B0}" type="datetimeFigureOut">
              <a:rPr lang="en-GB" smtClean="0"/>
              <a:t>11/11/2024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001" tIns="45501" rIns="91001" bIns="45501"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001" tIns="45501" rIns="91001" bIns="4550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001" tIns="45501" rIns="91001" bIns="45501"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001" tIns="45501" rIns="91001" bIns="45501" rtlCol="0" anchor="b"/>
          <a:lstStyle>
            <a:lvl1pPr algn="r">
              <a:defRPr sz="1200"/>
            </a:lvl1pPr>
          </a:lstStyle>
          <a:p>
            <a:fld id="{DAABA5C3-7525-4F81-8F07-C8D5A6140399}" type="slidenum">
              <a:rPr lang="en-GB" smtClean="0"/>
              <a:t>‹Nr.›</a:t>
            </a:fld>
            <a:endParaRPr lang="en-GB"/>
          </a:p>
        </p:txBody>
      </p:sp>
    </p:spTree>
    <p:extLst>
      <p:ext uri="{BB962C8B-B14F-4D97-AF65-F5344CB8AC3E}">
        <p14:creationId xmlns:p14="http://schemas.microsoft.com/office/powerpoint/2010/main" val="1983053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313"/>
            <a:ext cx="7170215" cy="3672303"/>
          </a:xfrm>
          <a:noFill/>
        </p:spPr>
        <p:txBody>
          <a:bodyPr anchor="b" anchorCtr="0"/>
          <a:lstStyle>
            <a:lvl1pPr algn="l">
              <a:defRPr sz="5000">
                <a:solidFill>
                  <a:schemeClr val="bg1"/>
                </a:solidFill>
              </a:defRPr>
            </a:lvl1pPr>
          </a:lstStyle>
          <a:p>
            <a:r>
              <a:rPr lang="de-CH"/>
              <a:t>Mastertitelformat bearbeiten</a:t>
            </a:r>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5576341"/>
            <a:ext cx="11098204" cy="1221697"/>
          </a:xfrm>
          <a:noFill/>
        </p:spPr>
        <p:txBody>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Master-Untertitelformat bearbeiten</a:t>
            </a:r>
          </a:p>
        </p:txBody>
      </p:sp>
      <p:grpSp>
        <p:nvGrpSpPr>
          <p:cNvPr id="6" name="Group 4">
            <a:extLst>
              <a:ext uri="{FF2B5EF4-FFF2-40B4-BE49-F238E27FC236}">
                <a16:creationId xmlns:a16="http://schemas.microsoft.com/office/drawing/2014/main" id="{E3F641DC-23B7-4930-8724-BDAF8E724562}"/>
              </a:ext>
            </a:extLst>
          </p:cNvPr>
          <p:cNvGrpSpPr>
            <a:grpSpLocks noChangeAspect="1"/>
          </p:cNvGrpSpPr>
          <p:nvPr userDrawn="1"/>
        </p:nvGrpSpPr>
        <p:grpSpPr bwMode="auto">
          <a:xfrm>
            <a:off x="6402144" y="0"/>
            <a:ext cx="5789855" cy="5099050"/>
            <a:chOff x="3174" y="23"/>
            <a:chExt cx="4484" cy="3949"/>
          </a:xfrm>
        </p:grpSpPr>
        <p:sp>
          <p:nvSpPr>
            <p:cNvPr id="8" name="Freeform 5">
              <a:extLst>
                <a:ext uri="{FF2B5EF4-FFF2-40B4-BE49-F238E27FC236}">
                  <a16:creationId xmlns:a16="http://schemas.microsoft.com/office/drawing/2014/main" id="{4A85A2A3-820B-40CD-87B2-260D1848707E}"/>
                </a:ext>
              </a:extLst>
            </p:cNvPr>
            <p:cNvSpPr>
              <a:spLocks/>
            </p:cNvSpPr>
            <p:nvPr userDrawn="1"/>
          </p:nvSpPr>
          <p:spPr bwMode="auto">
            <a:xfrm>
              <a:off x="4255" y="23"/>
              <a:ext cx="3403" cy="3949"/>
            </a:xfrm>
            <a:custGeom>
              <a:avLst/>
              <a:gdLst>
                <a:gd name="T0" fmla="*/ 204 w 14999"/>
                <a:gd name="T1" fmla="*/ 0 h 17413"/>
                <a:gd name="T2" fmla="*/ 4493 w 14999"/>
                <a:gd name="T3" fmla="*/ 0 h 17413"/>
                <a:gd name="T4" fmla="*/ 4533 w 14999"/>
                <a:gd name="T5" fmla="*/ 105 h 17413"/>
                <a:gd name="T6" fmla="*/ 7830 w 14999"/>
                <a:gd name="T7" fmla="*/ 9144 h 17413"/>
                <a:gd name="T8" fmla="*/ 10853 w 14999"/>
                <a:gd name="T9" fmla="*/ 407 h 17413"/>
                <a:gd name="T10" fmla="*/ 11026 w 14999"/>
                <a:gd name="T11" fmla="*/ 0 h 17413"/>
                <a:gd name="T12" fmla="*/ 12050 w 14999"/>
                <a:gd name="T13" fmla="*/ 0 h 17413"/>
                <a:gd name="T14" fmla="*/ 14999 w 14999"/>
                <a:gd name="T15" fmla="*/ 0 h 17413"/>
                <a:gd name="T16" fmla="*/ 14999 w 14999"/>
                <a:gd name="T17" fmla="*/ 12017 h 17413"/>
                <a:gd name="T18" fmla="*/ 13188 w 14999"/>
                <a:gd name="T19" fmla="*/ 7111 h 17413"/>
                <a:gd name="T20" fmla="*/ 9973 w 14999"/>
                <a:gd name="T21" fmla="*/ 15819 h 17413"/>
                <a:gd name="T22" fmla="*/ 7803 w 14999"/>
                <a:gd name="T23" fmla="*/ 17413 h 17413"/>
                <a:gd name="T24" fmla="*/ 5605 w 14999"/>
                <a:gd name="T25" fmla="*/ 15819 h 17413"/>
                <a:gd name="T26" fmla="*/ 247 w 14999"/>
                <a:gd name="T27" fmla="*/ 2000 h 17413"/>
                <a:gd name="T28" fmla="*/ 0 w 14999"/>
                <a:gd name="T29" fmla="*/ 929 h 17413"/>
                <a:gd name="T30" fmla="*/ 204 w 14999"/>
                <a:gd name="T31" fmla="*/ 0 h 17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99" h="17413">
                  <a:moveTo>
                    <a:pt x="204" y="0"/>
                  </a:moveTo>
                  <a:lnTo>
                    <a:pt x="4493" y="0"/>
                  </a:lnTo>
                  <a:cubicBezTo>
                    <a:pt x="4507" y="34"/>
                    <a:pt x="4521" y="69"/>
                    <a:pt x="4533" y="105"/>
                  </a:cubicBezTo>
                  <a:lnTo>
                    <a:pt x="7830" y="9144"/>
                  </a:lnTo>
                  <a:lnTo>
                    <a:pt x="10853" y="407"/>
                  </a:lnTo>
                  <a:cubicBezTo>
                    <a:pt x="10904" y="263"/>
                    <a:pt x="10962" y="127"/>
                    <a:pt x="11026" y="0"/>
                  </a:cubicBezTo>
                  <a:lnTo>
                    <a:pt x="12050" y="0"/>
                  </a:lnTo>
                  <a:lnTo>
                    <a:pt x="14999" y="0"/>
                  </a:lnTo>
                  <a:lnTo>
                    <a:pt x="14999" y="12017"/>
                  </a:lnTo>
                  <a:lnTo>
                    <a:pt x="13188" y="7111"/>
                  </a:lnTo>
                  <a:lnTo>
                    <a:pt x="9973" y="15819"/>
                  </a:lnTo>
                  <a:cubicBezTo>
                    <a:pt x="9589" y="16864"/>
                    <a:pt x="8819" y="17413"/>
                    <a:pt x="7803" y="17413"/>
                  </a:cubicBezTo>
                  <a:cubicBezTo>
                    <a:pt x="6759" y="17413"/>
                    <a:pt x="5990" y="16864"/>
                    <a:pt x="5605" y="15819"/>
                  </a:cubicBezTo>
                  <a:lnTo>
                    <a:pt x="247" y="2000"/>
                  </a:lnTo>
                  <a:cubicBezTo>
                    <a:pt x="55" y="1561"/>
                    <a:pt x="0" y="1258"/>
                    <a:pt x="0" y="929"/>
                  </a:cubicBezTo>
                  <a:cubicBezTo>
                    <a:pt x="0" y="599"/>
                    <a:pt x="73" y="285"/>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10" name="Freeform 6">
              <a:extLst>
                <a:ext uri="{FF2B5EF4-FFF2-40B4-BE49-F238E27FC236}">
                  <a16:creationId xmlns:a16="http://schemas.microsoft.com/office/drawing/2014/main" id="{50F7B529-E28C-480D-AC21-C84ED720AF8B}"/>
                </a:ext>
              </a:extLst>
            </p:cNvPr>
            <p:cNvSpPr>
              <a:spLocks noEditPoints="1"/>
            </p:cNvSpPr>
            <p:nvPr userDrawn="1"/>
          </p:nvSpPr>
          <p:spPr bwMode="auto">
            <a:xfrm>
              <a:off x="3174" y="299"/>
              <a:ext cx="907" cy="282"/>
            </a:xfrm>
            <a:custGeom>
              <a:avLst/>
              <a:gdLst>
                <a:gd name="T0" fmla="*/ 3857 w 4000"/>
                <a:gd name="T1" fmla="*/ 0 h 1244"/>
                <a:gd name="T2" fmla="*/ 4000 w 4000"/>
                <a:gd name="T3" fmla="*/ 140 h 1244"/>
                <a:gd name="T4" fmla="*/ 3962 w 4000"/>
                <a:gd name="T5" fmla="*/ 238 h 1244"/>
                <a:gd name="T6" fmla="*/ 3486 w 4000"/>
                <a:gd name="T7" fmla="*/ 962 h 1244"/>
                <a:gd name="T8" fmla="*/ 3856 w 4000"/>
                <a:gd name="T9" fmla="*/ 962 h 1244"/>
                <a:gd name="T10" fmla="*/ 4000 w 4000"/>
                <a:gd name="T11" fmla="*/ 1102 h 1244"/>
                <a:gd name="T12" fmla="*/ 3856 w 4000"/>
                <a:gd name="T13" fmla="*/ 1244 h 1244"/>
                <a:gd name="T14" fmla="*/ 3193 w 4000"/>
                <a:gd name="T15" fmla="*/ 1244 h 1244"/>
                <a:gd name="T16" fmla="*/ 3043 w 4000"/>
                <a:gd name="T17" fmla="*/ 1102 h 1244"/>
                <a:gd name="T18" fmla="*/ 3077 w 4000"/>
                <a:gd name="T19" fmla="*/ 1007 h 1244"/>
                <a:gd name="T20" fmla="*/ 3568 w 4000"/>
                <a:gd name="T21" fmla="*/ 282 h 1244"/>
                <a:gd name="T22" fmla="*/ 3142 w 4000"/>
                <a:gd name="T23" fmla="*/ 282 h 1244"/>
                <a:gd name="T24" fmla="*/ 2810 w 4000"/>
                <a:gd name="T25" fmla="*/ 1139 h 1244"/>
                <a:gd name="T26" fmla="*/ 2665 w 4000"/>
                <a:gd name="T27" fmla="*/ 1244 h 1244"/>
                <a:gd name="T28" fmla="*/ 2521 w 4000"/>
                <a:gd name="T29" fmla="*/ 1139 h 1244"/>
                <a:gd name="T30" fmla="*/ 2308 w 4000"/>
                <a:gd name="T31" fmla="*/ 562 h 1244"/>
                <a:gd name="T32" fmla="*/ 2096 w 4000"/>
                <a:gd name="T33" fmla="*/ 1139 h 1244"/>
                <a:gd name="T34" fmla="*/ 1952 w 4000"/>
                <a:gd name="T35" fmla="*/ 1244 h 1244"/>
                <a:gd name="T36" fmla="*/ 1806 w 4000"/>
                <a:gd name="T37" fmla="*/ 1139 h 1244"/>
                <a:gd name="T38" fmla="*/ 1452 w 4000"/>
                <a:gd name="T39" fmla="*/ 224 h 1244"/>
                <a:gd name="T40" fmla="*/ 1435 w 4000"/>
                <a:gd name="T41" fmla="*/ 153 h 1244"/>
                <a:gd name="T42" fmla="*/ 1591 w 4000"/>
                <a:gd name="T43" fmla="*/ 0 h 1244"/>
                <a:gd name="T44" fmla="*/ 1593 w 4000"/>
                <a:gd name="T45" fmla="*/ 0 h 1244"/>
                <a:gd name="T46" fmla="*/ 1736 w 4000"/>
                <a:gd name="T47" fmla="*/ 98 h 1244"/>
                <a:gd name="T48" fmla="*/ 1954 w 4000"/>
                <a:gd name="T49" fmla="*/ 697 h 1244"/>
                <a:gd name="T50" fmla="*/ 2154 w 4000"/>
                <a:gd name="T51" fmla="*/ 118 h 1244"/>
                <a:gd name="T52" fmla="*/ 2307 w 4000"/>
                <a:gd name="T53" fmla="*/ 0 h 1244"/>
                <a:gd name="T54" fmla="*/ 2310 w 4000"/>
                <a:gd name="T55" fmla="*/ 0 h 1244"/>
                <a:gd name="T56" fmla="*/ 2463 w 4000"/>
                <a:gd name="T57" fmla="*/ 118 h 1244"/>
                <a:gd name="T58" fmla="*/ 2663 w 4000"/>
                <a:gd name="T59" fmla="*/ 697 h 1244"/>
                <a:gd name="T60" fmla="*/ 2879 w 4000"/>
                <a:gd name="T61" fmla="*/ 104 h 1244"/>
                <a:gd name="T62" fmla="*/ 3024 w 4000"/>
                <a:gd name="T63" fmla="*/ 0 h 1244"/>
                <a:gd name="T64" fmla="*/ 3857 w 4000"/>
                <a:gd name="T65" fmla="*/ 0 h 1244"/>
                <a:gd name="T66" fmla="*/ 874 w 4000"/>
                <a:gd name="T67" fmla="*/ 0 h 1244"/>
                <a:gd name="T68" fmla="*/ 872 w 4000"/>
                <a:gd name="T69" fmla="*/ 0 h 1244"/>
                <a:gd name="T70" fmla="*/ 718 w 4000"/>
                <a:gd name="T71" fmla="*/ 118 h 1244"/>
                <a:gd name="T72" fmla="*/ 518 w 4000"/>
                <a:gd name="T73" fmla="*/ 697 h 1244"/>
                <a:gd name="T74" fmla="*/ 300 w 4000"/>
                <a:gd name="T75" fmla="*/ 98 h 1244"/>
                <a:gd name="T76" fmla="*/ 157 w 4000"/>
                <a:gd name="T77" fmla="*/ 0 h 1244"/>
                <a:gd name="T78" fmla="*/ 156 w 4000"/>
                <a:gd name="T79" fmla="*/ 0 h 1244"/>
                <a:gd name="T80" fmla="*/ 0 w 4000"/>
                <a:gd name="T81" fmla="*/ 153 h 1244"/>
                <a:gd name="T82" fmla="*/ 16 w 4000"/>
                <a:gd name="T83" fmla="*/ 224 h 1244"/>
                <a:gd name="T84" fmla="*/ 371 w 4000"/>
                <a:gd name="T85" fmla="*/ 1139 h 1244"/>
                <a:gd name="T86" fmla="*/ 516 w 4000"/>
                <a:gd name="T87" fmla="*/ 1244 h 1244"/>
                <a:gd name="T88" fmla="*/ 660 w 4000"/>
                <a:gd name="T89" fmla="*/ 1139 h 1244"/>
                <a:gd name="T90" fmla="*/ 873 w 4000"/>
                <a:gd name="T91" fmla="*/ 562 h 1244"/>
                <a:gd name="T92" fmla="*/ 1086 w 4000"/>
                <a:gd name="T93" fmla="*/ 1139 h 1244"/>
                <a:gd name="T94" fmla="*/ 1229 w 4000"/>
                <a:gd name="T95" fmla="*/ 1244 h 1244"/>
                <a:gd name="T96" fmla="*/ 1375 w 4000"/>
                <a:gd name="T97" fmla="*/ 1139 h 1244"/>
                <a:gd name="T98" fmla="*/ 1546 w 4000"/>
                <a:gd name="T99" fmla="*/ 697 h 1244"/>
                <a:gd name="T100" fmla="*/ 1382 w 4000"/>
                <a:gd name="T101" fmla="*/ 273 h 1244"/>
                <a:gd name="T102" fmla="*/ 1228 w 4000"/>
                <a:gd name="T103" fmla="*/ 697 h 1244"/>
                <a:gd name="T104" fmla="*/ 1228 w 4000"/>
                <a:gd name="T105" fmla="*/ 697 h 1244"/>
                <a:gd name="T106" fmla="*/ 1028 w 4000"/>
                <a:gd name="T107" fmla="*/ 118 h 1244"/>
                <a:gd name="T108" fmla="*/ 874 w 4000"/>
                <a:gd name="T109"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00" h="1244">
                  <a:moveTo>
                    <a:pt x="3857" y="0"/>
                  </a:moveTo>
                  <a:cubicBezTo>
                    <a:pt x="3937" y="0"/>
                    <a:pt x="4000" y="64"/>
                    <a:pt x="4000" y="140"/>
                  </a:cubicBezTo>
                  <a:cubicBezTo>
                    <a:pt x="4000" y="173"/>
                    <a:pt x="3988" y="197"/>
                    <a:pt x="3962" y="238"/>
                  </a:cubicBezTo>
                  <a:lnTo>
                    <a:pt x="3486" y="962"/>
                  </a:lnTo>
                  <a:lnTo>
                    <a:pt x="3856" y="962"/>
                  </a:lnTo>
                  <a:cubicBezTo>
                    <a:pt x="3940" y="962"/>
                    <a:pt x="4000" y="1022"/>
                    <a:pt x="4000" y="1102"/>
                  </a:cubicBezTo>
                  <a:cubicBezTo>
                    <a:pt x="4000" y="1184"/>
                    <a:pt x="3938" y="1244"/>
                    <a:pt x="3856" y="1244"/>
                  </a:cubicBezTo>
                  <a:lnTo>
                    <a:pt x="3193" y="1244"/>
                  </a:lnTo>
                  <a:cubicBezTo>
                    <a:pt x="3111" y="1244"/>
                    <a:pt x="3043" y="1180"/>
                    <a:pt x="3043" y="1102"/>
                  </a:cubicBezTo>
                  <a:cubicBezTo>
                    <a:pt x="3043" y="1068"/>
                    <a:pt x="3060" y="1035"/>
                    <a:pt x="3077" y="1007"/>
                  </a:cubicBezTo>
                  <a:lnTo>
                    <a:pt x="3568" y="282"/>
                  </a:lnTo>
                  <a:lnTo>
                    <a:pt x="3142" y="282"/>
                  </a:lnTo>
                  <a:lnTo>
                    <a:pt x="2810" y="1139"/>
                  </a:lnTo>
                  <a:cubicBezTo>
                    <a:pt x="2785" y="1208"/>
                    <a:pt x="2734" y="1244"/>
                    <a:pt x="2665" y="1244"/>
                  </a:cubicBezTo>
                  <a:cubicBezTo>
                    <a:pt x="2598" y="1244"/>
                    <a:pt x="2547" y="1208"/>
                    <a:pt x="2521" y="1139"/>
                  </a:cubicBezTo>
                  <a:lnTo>
                    <a:pt x="2308" y="562"/>
                  </a:lnTo>
                  <a:lnTo>
                    <a:pt x="2096" y="1139"/>
                  </a:lnTo>
                  <a:cubicBezTo>
                    <a:pt x="2070" y="1208"/>
                    <a:pt x="2019" y="1244"/>
                    <a:pt x="1952" y="1244"/>
                  </a:cubicBezTo>
                  <a:cubicBezTo>
                    <a:pt x="1883" y="1244"/>
                    <a:pt x="1832" y="1208"/>
                    <a:pt x="1806" y="1139"/>
                  </a:cubicBezTo>
                  <a:lnTo>
                    <a:pt x="1452" y="224"/>
                  </a:lnTo>
                  <a:cubicBezTo>
                    <a:pt x="1439" y="195"/>
                    <a:pt x="1435" y="175"/>
                    <a:pt x="1435" y="153"/>
                  </a:cubicBezTo>
                  <a:cubicBezTo>
                    <a:pt x="1435" y="69"/>
                    <a:pt x="1506" y="0"/>
                    <a:pt x="1591" y="0"/>
                  </a:cubicBezTo>
                  <a:lnTo>
                    <a:pt x="1593" y="0"/>
                  </a:lnTo>
                  <a:cubicBezTo>
                    <a:pt x="1660" y="0"/>
                    <a:pt x="1714" y="37"/>
                    <a:pt x="1736" y="98"/>
                  </a:cubicBezTo>
                  <a:lnTo>
                    <a:pt x="1954" y="697"/>
                  </a:lnTo>
                  <a:lnTo>
                    <a:pt x="2154" y="118"/>
                  </a:lnTo>
                  <a:cubicBezTo>
                    <a:pt x="2181" y="42"/>
                    <a:pt x="2235" y="0"/>
                    <a:pt x="2307" y="0"/>
                  </a:cubicBezTo>
                  <a:lnTo>
                    <a:pt x="2310" y="0"/>
                  </a:lnTo>
                  <a:cubicBezTo>
                    <a:pt x="2382" y="0"/>
                    <a:pt x="2436" y="42"/>
                    <a:pt x="2463" y="118"/>
                  </a:cubicBezTo>
                  <a:lnTo>
                    <a:pt x="2663" y="697"/>
                  </a:lnTo>
                  <a:lnTo>
                    <a:pt x="2879" y="104"/>
                  </a:lnTo>
                  <a:cubicBezTo>
                    <a:pt x="2897" y="55"/>
                    <a:pt x="2943" y="0"/>
                    <a:pt x="3024" y="0"/>
                  </a:cubicBezTo>
                  <a:lnTo>
                    <a:pt x="3857" y="0"/>
                  </a:lnTo>
                  <a:close/>
                  <a:moveTo>
                    <a:pt x="874" y="0"/>
                  </a:moveTo>
                  <a:lnTo>
                    <a:pt x="872" y="0"/>
                  </a:lnTo>
                  <a:cubicBezTo>
                    <a:pt x="800" y="0"/>
                    <a:pt x="746" y="42"/>
                    <a:pt x="718" y="118"/>
                  </a:cubicBezTo>
                  <a:lnTo>
                    <a:pt x="518" y="697"/>
                  </a:lnTo>
                  <a:lnTo>
                    <a:pt x="300" y="98"/>
                  </a:lnTo>
                  <a:cubicBezTo>
                    <a:pt x="278" y="37"/>
                    <a:pt x="224" y="0"/>
                    <a:pt x="157" y="0"/>
                  </a:cubicBezTo>
                  <a:lnTo>
                    <a:pt x="156" y="0"/>
                  </a:lnTo>
                  <a:cubicBezTo>
                    <a:pt x="70" y="0"/>
                    <a:pt x="0" y="69"/>
                    <a:pt x="0" y="153"/>
                  </a:cubicBezTo>
                  <a:cubicBezTo>
                    <a:pt x="0" y="175"/>
                    <a:pt x="4" y="195"/>
                    <a:pt x="16" y="224"/>
                  </a:cubicBezTo>
                  <a:lnTo>
                    <a:pt x="371" y="1139"/>
                  </a:lnTo>
                  <a:cubicBezTo>
                    <a:pt x="396" y="1208"/>
                    <a:pt x="447" y="1244"/>
                    <a:pt x="516" y="1244"/>
                  </a:cubicBezTo>
                  <a:cubicBezTo>
                    <a:pt x="584" y="1244"/>
                    <a:pt x="635" y="1208"/>
                    <a:pt x="660" y="1139"/>
                  </a:cubicBezTo>
                  <a:lnTo>
                    <a:pt x="873" y="562"/>
                  </a:lnTo>
                  <a:lnTo>
                    <a:pt x="1086" y="1139"/>
                  </a:lnTo>
                  <a:cubicBezTo>
                    <a:pt x="1111" y="1208"/>
                    <a:pt x="1162" y="1244"/>
                    <a:pt x="1229" y="1244"/>
                  </a:cubicBezTo>
                  <a:cubicBezTo>
                    <a:pt x="1299" y="1244"/>
                    <a:pt x="1349" y="1208"/>
                    <a:pt x="1375" y="1139"/>
                  </a:cubicBezTo>
                  <a:lnTo>
                    <a:pt x="1546" y="697"/>
                  </a:lnTo>
                  <a:lnTo>
                    <a:pt x="1382" y="273"/>
                  </a:lnTo>
                  <a:lnTo>
                    <a:pt x="1228" y="697"/>
                  </a:lnTo>
                  <a:lnTo>
                    <a:pt x="1228" y="697"/>
                  </a:lnTo>
                  <a:lnTo>
                    <a:pt x="1028" y="118"/>
                  </a:lnTo>
                  <a:cubicBezTo>
                    <a:pt x="1000" y="42"/>
                    <a:pt x="946" y="0"/>
                    <a:pt x="87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11" name="Freeform 7">
              <a:extLst>
                <a:ext uri="{FF2B5EF4-FFF2-40B4-BE49-F238E27FC236}">
                  <a16:creationId xmlns:a16="http://schemas.microsoft.com/office/drawing/2014/main" id="{CD654E1C-70A0-4179-AD0A-6E50FFA5EE85}"/>
                </a:ext>
              </a:extLst>
            </p:cNvPr>
            <p:cNvSpPr>
              <a:spLocks/>
            </p:cNvSpPr>
            <p:nvPr userDrawn="1"/>
          </p:nvSpPr>
          <p:spPr bwMode="auto">
            <a:xfrm>
              <a:off x="4136" y="23"/>
              <a:ext cx="1387" cy="1074"/>
            </a:xfrm>
            <a:custGeom>
              <a:avLst/>
              <a:gdLst>
                <a:gd name="T0" fmla="*/ 0 w 6117"/>
                <a:gd name="T1" fmla="*/ 0 h 4734"/>
                <a:gd name="T2" fmla="*/ 627 w 6117"/>
                <a:gd name="T3" fmla="*/ 1627 h 4734"/>
                <a:gd name="T4" fmla="*/ 1844 w 6117"/>
                <a:gd name="T5" fmla="*/ 4734 h 4734"/>
                <a:gd name="T6" fmla="*/ 6117 w 6117"/>
                <a:gd name="T7" fmla="*/ 3050 h 4734"/>
                <a:gd name="T8" fmla="*/ 5023 w 6117"/>
                <a:gd name="T9" fmla="*/ 0 h 4734"/>
                <a:gd name="T10" fmla="*/ 0 w 6117"/>
                <a:gd name="T11" fmla="*/ 0 h 4734"/>
              </a:gdLst>
              <a:ahLst/>
              <a:cxnLst>
                <a:cxn ang="0">
                  <a:pos x="T0" y="T1"/>
                </a:cxn>
                <a:cxn ang="0">
                  <a:pos x="T2" y="T3"/>
                </a:cxn>
                <a:cxn ang="0">
                  <a:pos x="T4" y="T5"/>
                </a:cxn>
                <a:cxn ang="0">
                  <a:pos x="T6" y="T7"/>
                </a:cxn>
                <a:cxn ang="0">
                  <a:pos x="T8" y="T9"/>
                </a:cxn>
                <a:cxn ang="0">
                  <a:pos x="T10" y="T11"/>
                </a:cxn>
              </a:cxnLst>
              <a:rect l="0" t="0" r="r" b="b"/>
              <a:pathLst>
                <a:path w="6117" h="4734">
                  <a:moveTo>
                    <a:pt x="0" y="0"/>
                  </a:moveTo>
                  <a:lnTo>
                    <a:pt x="627" y="1627"/>
                  </a:lnTo>
                  <a:lnTo>
                    <a:pt x="1844" y="4734"/>
                  </a:lnTo>
                  <a:lnTo>
                    <a:pt x="6117" y="3050"/>
                  </a:lnTo>
                  <a:lnTo>
                    <a:pt x="502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a:p>
          </p:txBody>
        </p:sp>
      </p:grpSp>
    </p:spTree>
    <p:extLst>
      <p:ext uri="{BB962C8B-B14F-4D97-AF65-F5344CB8AC3E}">
        <p14:creationId xmlns:p14="http://schemas.microsoft.com/office/powerpoint/2010/main" val="28112924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3"/>
            <a:ext cx="11098204" cy="3168353"/>
          </a:xfrm>
        </p:spPr>
        <p:txBody>
          <a:bodyPr anchor="t"/>
          <a:lstStyle>
            <a:lvl1pPr algn="l">
              <a:defRPr sz="7500"/>
            </a:lvl1pPr>
          </a:lstStyle>
          <a:p>
            <a:r>
              <a:rPr lang="de-CH"/>
              <a:t>Mastertitelformat bearbeiten</a:t>
            </a:r>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Master-Untertitelformat bearbeiten</a:t>
            </a:r>
          </a:p>
        </p:txBody>
      </p:sp>
      <p:pic>
        <p:nvPicPr>
          <p:cNvPr id="9" name="Graphic 8">
            <a:extLst>
              <a:ext uri="{FF2B5EF4-FFF2-40B4-BE49-F238E27FC236}">
                <a16:creationId xmlns:a16="http://schemas.microsoft.com/office/drawing/2014/main" id="{4FAF474C-2EAB-4977-9407-5143C37FE1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27331" y="552353"/>
            <a:ext cx="1622258" cy="504520"/>
          </a:xfrm>
          <a:prstGeom prst="rect">
            <a:avLst/>
          </a:prstGeom>
        </p:spPr>
      </p:pic>
    </p:spTree>
    <p:extLst>
      <p:ext uri="{BB962C8B-B14F-4D97-AF65-F5344CB8AC3E}">
        <p14:creationId xmlns:p14="http://schemas.microsoft.com/office/powerpoint/2010/main" val="1185600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mage">
    <p:bg>
      <p:bgPr>
        <a:solidFill>
          <a:srgbClr val="147BD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2"/>
            <a:ext cx="11098204" cy="3168000"/>
          </a:xfrm>
        </p:spPr>
        <p:txBody>
          <a:bodyPr anchor="t"/>
          <a:lstStyle>
            <a:lvl1pPr algn="l">
              <a:defRPr sz="7500">
                <a:solidFill>
                  <a:schemeClr val="bg1"/>
                </a:solidFill>
              </a:defRPr>
            </a:lvl1pPr>
          </a:lstStyle>
          <a:p>
            <a:r>
              <a:rPr lang="de-CH"/>
              <a:t>Mastertitelformat bearbeiten</a:t>
            </a:r>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Master-Untertitelformat bearbeiten</a:t>
            </a:r>
          </a:p>
        </p:txBody>
      </p:sp>
      <p:sp>
        <p:nvSpPr>
          <p:cNvPr id="5" name="Text Placeholder 4">
            <a:extLst>
              <a:ext uri="{FF2B5EF4-FFF2-40B4-BE49-F238E27FC236}">
                <a16:creationId xmlns:a16="http://schemas.microsoft.com/office/drawing/2014/main" id="{7D74A4EF-231E-443A-9BFE-758166D65FE3}"/>
              </a:ext>
            </a:extLst>
          </p:cNvPr>
          <p:cNvSpPr>
            <a:spLocks noGrp="1"/>
          </p:cNvSpPr>
          <p:nvPr>
            <p:ph type="body" sz="quarter" idx="10" hasCustomPrompt="1"/>
          </p:nvPr>
        </p:nvSpPr>
        <p:spPr>
          <a:xfrm>
            <a:off x="10025985" y="552873"/>
            <a:ext cx="1623600" cy="504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de-CH"/>
              <a:t> </a:t>
            </a:r>
          </a:p>
        </p:txBody>
      </p:sp>
    </p:spTree>
    <p:extLst>
      <p:ext uri="{BB962C8B-B14F-4D97-AF65-F5344CB8AC3E}">
        <p14:creationId xmlns:p14="http://schemas.microsoft.com/office/powerpoint/2010/main" val="196106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CH"/>
              <a:t>Mastertitelformat bearbeiten</a:t>
            </a:r>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DE"/>
              <a:t>VR WWT 13.11.2024 - Bericht Telekom</a:t>
            </a:r>
            <a:endParaRPr lang="de-CH"/>
          </a:p>
        </p:txBody>
      </p:sp>
      <p:sp>
        <p:nvSpPr>
          <p:cNvPr id="8" name="Text Placeholder 7">
            <a:extLst>
              <a:ext uri="{FF2B5EF4-FFF2-40B4-BE49-F238E27FC236}">
                <a16:creationId xmlns:a16="http://schemas.microsoft.com/office/drawing/2014/main" id="{A61D6578-3F28-4C04-B968-C2506CD816B9}"/>
              </a:ext>
            </a:extLst>
          </p:cNvPr>
          <p:cNvSpPr>
            <a:spLocks noGrp="1"/>
          </p:cNvSpPr>
          <p:nvPr>
            <p:ph type="body" sz="quarter" idx="13"/>
          </p:nvPr>
        </p:nvSpPr>
        <p:spPr>
          <a:xfrm>
            <a:off x="551384" y="1628800"/>
            <a:ext cx="11089754" cy="4464025"/>
          </a:xfrm>
        </p:spPr>
        <p:txBody>
          <a:bodyPr/>
          <a:lstStyle>
            <a:lvl1pPr marL="342900" indent="-342900">
              <a:lnSpc>
                <a:spcPct val="114000"/>
              </a:lnSpc>
              <a:spcBef>
                <a:spcPts val="800"/>
              </a:spcBef>
              <a:buFont typeface="+mj-lt"/>
              <a:buAutoNum type="arabicPeriod"/>
              <a:defRPr sz="2700">
                <a:latin typeface="+mj-lt"/>
              </a:defRPr>
            </a:lvl1pPr>
            <a:lvl2pPr marL="540000" indent="0">
              <a:buNone/>
              <a:defRPr/>
            </a:lvl2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1" name="Slide Number Placeholder 10">
            <a:extLst>
              <a:ext uri="{FF2B5EF4-FFF2-40B4-BE49-F238E27FC236}">
                <a16:creationId xmlns:a16="http://schemas.microsoft.com/office/drawing/2014/main" id="{A8647731-B760-4AF3-865E-29C23D59B313}"/>
              </a:ext>
            </a:extLst>
          </p:cNvPr>
          <p:cNvSpPr>
            <a:spLocks noGrp="1"/>
          </p:cNvSpPr>
          <p:nvPr>
            <p:ph type="sldNum" sz="quarter" idx="14"/>
          </p:nvPr>
        </p:nvSpPr>
        <p:spPr/>
        <p:txBody>
          <a:bodyPr/>
          <a:lstStyle/>
          <a:p>
            <a:fld id="{3FD3E9C3-C6D2-48DE-828D-52F69298359F}" type="slidenum">
              <a:rPr lang="de-CH" smtClean="0"/>
              <a:pPr/>
              <a:t>‹Nr.›</a:t>
            </a:fld>
            <a:endParaRPr lang="de-CH"/>
          </a:p>
        </p:txBody>
      </p:sp>
    </p:spTree>
    <p:extLst>
      <p:ext uri="{BB962C8B-B14F-4D97-AF65-F5344CB8AC3E}">
        <p14:creationId xmlns:p14="http://schemas.microsoft.com/office/powerpoint/2010/main" val="1379151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CH"/>
              <a:t>Mastertitelformat bearbeiten</a:t>
            </a:r>
          </a:p>
        </p:txBody>
      </p:sp>
      <p:sp>
        <p:nvSpPr>
          <p:cNvPr id="3" name="Content Placeholder 2">
            <a:extLst>
              <a:ext uri="{FF2B5EF4-FFF2-40B4-BE49-F238E27FC236}">
                <a16:creationId xmlns:a16="http://schemas.microsoft.com/office/drawing/2014/main" id="{54E12802-A531-466A-BBE8-DC25187C8F61}"/>
              </a:ext>
            </a:extLst>
          </p:cNvPr>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DE"/>
              <a:t>VR WWT 13.11.2024 - Bericht Telekom</a:t>
            </a:r>
            <a:endParaRPr lang="de-CH"/>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de-CH" smtClean="0"/>
              <a:t>‹Nr.›</a:t>
            </a:fld>
            <a:endParaRPr lang="de-CH"/>
          </a:p>
        </p:txBody>
      </p:sp>
    </p:spTree>
    <p:extLst>
      <p:ext uri="{BB962C8B-B14F-4D97-AF65-F5344CB8AC3E}">
        <p14:creationId xmlns:p14="http://schemas.microsoft.com/office/powerpoint/2010/main" val="92307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pink)">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CH"/>
              <a:t>Mastertitelformat bearbeiten</a:t>
            </a:r>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DE"/>
              <a:t>VR WWT 13.11.2024 - Bericht Telekom</a:t>
            </a:r>
            <a:endParaRPr lang="de-CH"/>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de-CH" smtClean="0"/>
              <a:pPr/>
              <a:t>‹Nr.›</a:t>
            </a:fld>
            <a:endParaRPr lang="de-CH"/>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a:t>
            </a:r>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de-CH"/>
              <a:t> </a:t>
            </a:r>
          </a:p>
        </p:txBody>
      </p:sp>
    </p:spTree>
    <p:extLst>
      <p:ext uri="{BB962C8B-B14F-4D97-AF65-F5344CB8AC3E}">
        <p14:creationId xmlns:p14="http://schemas.microsoft.com/office/powerpoint/2010/main" val="339970161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ezialfoli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DE"/>
              <a:t>VR WWT 13.11.2024 - Bericht Telekom</a:t>
            </a:r>
            <a:endParaRPr lang="de-CH"/>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de-CH" smtClean="0"/>
              <a:t>‹Nr.›</a:t>
            </a:fld>
            <a:endParaRPr lang="de-CH"/>
          </a:p>
        </p:txBody>
      </p:sp>
      <p:sp>
        <p:nvSpPr>
          <p:cNvPr id="4" name="Rechteck 3">
            <a:extLst>
              <a:ext uri="{FF2B5EF4-FFF2-40B4-BE49-F238E27FC236}">
                <a16:creationId xmlns:a16="http://schemas.microsoft.com/office/drawing/2014/main" id="{C6AB10DD-5DB3-4304-A346-56A0AE3A4027}"/>
              </a:ext>
            </a:extLst>
          </p:cNvPr>
          <p:cNvSpPr/>
          <p:nvPr userDrawn="1"/>
        </p:nvSpPr>
        <p:spPr>
          <a:xfrm>
            <a:off x="0" y="0"/>
            <a:ext cx="12192000" cy="6092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02255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CH"/>
              <a:t>Mastertitelformat bearbeiten</a:t>
            </a:r>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5291603" cy="439261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6348412" y="1700213"/>
            <a:ext cx="5291603" cy="439261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DE"/>
              <a:t>VR WWT 13.11.2024 - Bericht Telekom</a:t>
            </a:r>
            <a:endParaRPr lang="de-CH"/>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de-CH" smtClean="0"/>
              <a:t>‹Nr.›</a:t>
            </a:fld>
            <a:endParaRPr lang="de-CH"/>
          </a:p>
        </p:txBody>
      </p:sp>
    </p:spTree>
    <p:extLst>
      <p:ext uri="{BB962C8B-B14F-4D97-AF65-F5344CB8AC3E}">
        <p14:creationId xmlns:p14="http://schemas.microsoft.com/office/powerpoint/2010/main" val="212739374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CH"/>
              <a:t>Mastertitelformat bearbeiten</a:t>
            </a:r>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3600000" cy="439261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4295800" y="1700213"/>
            <a:ext cx="3600000" cy="439261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DE"/>
              <a:t>VR WWT 13.11.2024 - Bericht Telekom</a:t>
            </a:r>
            <a:endParaRPr lang="de-CH"/>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de-CH" smtClean="0"/>
              <a:t>‹Nr.›</a:t>
            </a:fld>
            <a:endParaRPr lang="de-CH"/>
          </a:p>
        </p:txBody>
      </p:sp>
      <p:sp>
        <p:nvSpPr>
          <p:cNvPr id="8" name="Content Placeholder 3">
            <a:extLst>
              <a:ext uri="{FF2B5EF4-FFF2-40B4-BE49-F238E27FC236}">
                <a16:creationId xmlns:a16="http://schemas.microsoft.com/office/drawing/2014/main" id="{56D735A2-7FE4-46BE-B9EB-4D2A8C00661F}"/>
              </a:ext>
            </a:extLst>
          </p:cNvPr>
          <p:cNvSpPr>
            <a:spLocks noGrp="1"/>
          </p:cNvSpPr>
          <p:nvPr>
            <p:ph sz="half" idx="13"/>
          </p:nvPr>
        </p:nvSpPr>
        <p:spPr>
          <a:xfrm>
            <a:off x="8040216" y="1700213"/>
            <a:ext cx="3600000" cy="439261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357115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image (blu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CH"/>
              <a:t>Bild durch Klicken auf Symbol hinzufügen</a:t>
            </a:r>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DE"/>
              <a:t>VR WWT 13.11.2024 - Bericht Telekom</a:t>
            </a:r>
            <a:endParaRPr lang="de-CH"/>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de-CH" smtClean="0"/>
              <a:t>‹Nr.›</a:t>
            </a:fld>
            <a:endParaRPr lang="de-CH"/>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de-CH"/>
              <a:t> </a:t>
            </a:r>
          </a:p>
        </p:txBody>
      </p:sp>
    </p:spTree>
    <p:extLst>
      <p:ext uri="{BB962C8B-B14F-4D97-AF65-F5344CB8AC3E}">
        <p14:creationId xmlns:p14="http://schemas.microsoft.com/office/powerpoint/2010/main" val="2571374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whit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CH"/>
              <a:t>Bild durch Klicken auf Symbol hinzufügen</a:t>
            </a:r>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lvl1pPr>
              <a:defRPr>
                <a:solidFill>
                  <a:schemeClr val="bg1"/>
                </a:solidFill>
              </a:defRPr>
            </a:lvl1pPr>
          </a:lstStyle>
          <a:p>
            <a:r>
              <a:rPr lang="de-DE"/>
              <a:t>VR WWT 13.11.2024 - Bericht Telekom</a:t>
            </a:r>
            <a:endParaRPr lang="de-CH"/>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de-CH" smtClean="0"/>
              <a:pPr/>
              <a:t>‹Nr.›</a:t>
            </a:fld>
            <a:endParaRPr lang="de-CH"/>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de-CH"/>
              <a:t> </a:t>
            </a:r>
          </a:p>
        </p:txBody>
      </p:sp>
    </p:spTree>
    <p:extLst>
      <p:ext uri="{BB962C8B-B14F-4D97-AF65-F5344CB8AC3E}">
        <p14:creationId xmlns:p14="http://schemas.microsoft.com/office/powerpoint/2010/main" val="1475742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CH"/>
              <a:t>Mastertitelformat bearbeiten</a:t>
            </a:r>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DE"/>
              <a:t>VR WWT 13.11.2024 - Bericht Telekom</a:t>
            </a:r>
            <a:endParaRPr lang="de-CH"/>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de-CH" smtClean="0"/>
              <a:t>‹Nr.›</a:t>
            </a:fld>
            <a:endParaRPr lang="de-CH"/>
          </a:p>
        </p:txBody>
      </p:sp>
      <p:sp>
        <p:nvSpPr>
          <p:cNvPr id="7" name="Picture Placeholder 6">
            <a:extLst>
              <a:ext uri="{FF2B5EF4-FFF2-40B4-BE49-F238E27FC236}">
                <a16:creationId xmlns:a16="http://schemas.microsoft.com/office/drawing/2014/main" id="{038D329A-3BCE-41B5-ACE0-8400549529FA}"/>
              </a:ext>
            </a:extLst>
          </p:cNvPr>
          <p:cNvSpPr>
            <a:spLocks noGrp="1"/>
          </p:cNvSpPr>
          <p:nvPr>
            <p:ph type="pic" sz="quarter" idx="13"/>
          </p:nvPr>
        </p:nvSpPr>
        <p:spPr>
          <a:xfrm>
            <a:off x="550863" y="1700213"/>
            <a:ext cx="11090275" cy="4392612"/>
          </a:xfrm>
          <a:solidFill>
            <a:schemeClr val="bg1">
              <a:lumMod val="95000"/>
            </a:schemeClr>
          </a:solidFill>
        </p:spPr>
        <p:txBody>
          <a:bodyPr/>
          <a:lstStyle>
            <a:lvl1pPr marL="0" indent="0" algn="ctr">
              <a:buNone/>
              <a:defRPr/>
            </a:lvl1pPr>
          </a:lstStyle>
          <a:p>
            <a:r>
              <a:rPr lang="de-CH"/>
              <a:t>Bild durch Klicken auf Symbol hinzufügen</a:t>
            </a:r>
          </a:p>
        </p:txBody>
      </p:sp>
    </p:spTree>
    <p:extLst>
      <p:ext uri="{BB962C8B-B14F-4D97-AF65-F5344CB8AC3E}">
        <p14:creationId xmlns:p14="http://schemas.microsoft.com/office/powerpoint/2010/main" val="1800379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hasCustomPrompt="1"/>
          </p:nvPr>
        </p:nvSpPr>
        <p:spPr>
          <a:xfrm>
            <a:off x="551384" y="1700808"/>
            <a:ext cx="11089753" cy="3816424"/>
          </a:xfrm>
        </p:spPr>
        <p:txBody>
          <a:bodyPr/>
          <a:lstStyle>
            <a:lvl1pPr>
              <a:lnSpc>
                <a:spcPct val="90000"/>
              </a:lnSpc>
              <a:defRPr sz="4400">
                <a:latin typeface="+mn-lt"/>
              </a:defRPr>
            </a:lvl1pPr>
          </a:lstStyle>
          <a:p>
            <a:r>
              <a:rPr lang="de-CH"/>
              <a:t>Click </a:t>
            </a:r>
            <a:r>
              <a:rPr lang="de-CH" err="1"/>
              <a:t>to</a:t>
            </a:r>
            <a:r>
              <a:rPr lang="de-CH"/>
              <a:t> </a:t>
            </a:r>
            <a:r>
              <a:rPr lang="de-CH" err="1"/>
              <a:t>edit</a:t>
            </a:r>
            <a:r>
              <a:rPr lang="de-CH"/>
              <a:t> </a:t>
            </a:r>
            <a:br>
              <a:rPr lang="de-CH"/>
            </a:br>
            <a:r>
              <a:rPr lang="de-CH"/>
              <a:t>Master title style</a:t>
            </a:r>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DE"/>
              <a:t>VR WWT 13.11.2024 - Bericht Telekom</a:t>
            </a:r>
            <a:endParaRPr lang="de-CH"/>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de-CH" smtClean="0"/>
              <a:t>‹Nr.›</a:t>
            </a:fld>
            <a:endParaRPr lang="de-CH"/>
          </a:p>
        </p:txBody>
      </p:sp>
      <p:sp>
        <p:nvSpPr>
          <p:cNvPr id="7" name="Subtitle 2">
            <a:extLst>
              <a:ext uri="{FF2B5EF4-FFF2-40B4-BE49-F238E27FC236}">
                <a16:creationId xmlns:a16="http://schemas.microsoft.com/office/drawing/2014/main" id="{2FB19F2B-7CA2-4EB9-9EE8-42B54B45B168}"/>
              </a:ext>
            </a:extLst>
          </p:cNvPr>
          <p:cNvSpPr>
            <a:spLocks noGrp="1"/>
          </p:cNvSpPr>
          <p:nvPr>
            <p:ph type="subTitle" idx="1" hasCustomPrompt="1"/>
          </p:nvPr>
        </p:nvSpPr>
        <p:spPr>
          <a:xfrm>
            <a:off x="551384" y="5805264"/>
            <a:ext cx="11089754" cy="337438"/>
          </a:xfrm>
          <a:noFill/>
        </p:spPr>
        <p:txBody>
          <a:bodyPr anchor="b"/>
          <a:lstStyle>
            <a:lvl1pPr marL="0" indent="0" algn="l">
              <a:lnSpc>
                <a:spcPct val="98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Source</a:t>
            </a:r>
          </a:p>
        </p:txBody>
      </p:sp>
    </p:spTree>
    <p:extLst>
      <p:ext uri="{BB962C8B-B14F-4D97-AF65-F5344CB8AC3E}">
        <p14:creationId xmlns:p14="http://schemas.microsoft.com/office/powerpoint/2010/main" val="863365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p:nvPr>
        </p:nvSpPr>
        <p:spPr/>
        <p:txBody>
          <a:bodyPr/>
          <a:lstStyle/>
          <a:p>
            <a:r>
              <a:rPr lang="de-CH"/>
              <a:t>Mastertitelformat bearbeiten</a:t>
            </a:r>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DE"/>
              <a:t>VR WWT 13.11.2024 - Bericht Telekom</a:t>
            </a:r>
            <a:endParaRPr lang="de-CH"/>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de-CH" smtClean="0"/>
              <a:t>‹Nr.›</a:t>
            </a:fld>
            <a:endParaRPr lang="de-CH"/>
          </a:p>
        </p:txBody>
      </p:sp>
    </p:spTree>
    <p:extLst>
      <p:ext uri="{BB962C8B-B14F-4D97-AF65-F5344CB8AC3E}">
        <p14:creationId xmlns:p14="http://schemas.microsoft.com/office/powerpoint/2010/main" val="3591879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DE"/>
              <a:t>VR WWT 13.11.2024 - Bericht Telekom</a:t>
            </a:r>
            <a:endParaRPr lang="de-CH"/>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de-CH" smtClean="0"/>
              <a:t>‹Nr.›</a:t>
            </a:fld>
            <a:endParaRPr lang="de-CH"/>
          </a:p>
        </p:txBody>
      </p:sp>
    </p:spTree>
    <p:extLst>
      <p:ext uri="{BB962C8B-B14F-4D97-AF65-F5344CB8AC3E}">
        <p14:creationId xmlns:p14="http://schemas.microsoft.com/office/powerpoint/2010/main" val="334132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4" y="1584"/>
          <a:ext cx="1581" cy="1581"/>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ct 1" hidden="1"/>
                      <p:cNvPicPr/>
                      <p:nvPr/>
                    </p:nvPicPr>
                    <p:blipFill>
                      <a:blip r:embed="rId4"/>
                      <a:stretch>
                        <a:fillRect/>
                      </a:stretch>
                    </p:blipFill>
                    <p:spPr>
                      <a:xfrm>
                        <a:off x="1584" y="1584"/>
                        <a:ext cx="1581" cy="1581"/>
                      </a:xfrm>
                      <a:prstGeom prst="rect">
                        <a:avLst/>
                      </a:prstGeom>
                    </p:spPr>
                  </p:pic>
                </p:oleObj>
              </mc:Fallback>
            </mc:AlternateContent>
          </a:graphicData>
        </a:graphic>
      </p:graphicFrame>
      <p:sp>
        <p:nvSpPr>
          <p:cNvPr id="6" name="Slide Number Placeholder 5"/>
          <p:cNvSpPr>
            <a:spLocks noGrp="1"/>
          </p:cNvSpPr>
          <p:nvPr>
            <p:ph type="sldNum" sz="quarter" idx="4"/>
          </p:nvPr>
        </p:nvSpPr>
        <p:spPr>
          <a:xfrm>
            <a:off x="10747899" y="6590068"/>
            <a:ext cx="1000224" cy="169277"/>
          </a:xfrm>
          <a:prstGeom prst="rect">
            <a:avLst/>
          </a:prstGeom>
          <a:noFill/>
        </p:spPr>
        <p:txBody>
          <a:bodyPr wrap="square" rtlCol="0">
            <a:spAutoFit/>
          </a:bodyPr>
          <a:lstStyle>
            <a:lvl1pPr>
              <a:defRPr lang="nl-NL" sz="1100" smtClean="0">
                <a:solidFill>
                  <a:schemeClr val="bg1"/>
                </a:solidFill>
              </a:defRPr>
            </a:lvl1pPr>
          </a:lstStyle>
          <a:p>
            <a:fld id="{C8507A14-4665-4A48-8705-D94B2A19126F}" type="slidenum">
              <a:rPr lang="en-US" smtClean="0">
                <a:solidFill>
                  <a:srgbClr val="FFFFFF"/>
                </a:solidFill>
              </a:rPr>
              <a:pPr/>
              <a:t>‹Nr.›</a:t>
            </a:fld>
            <a:endParaRPr lang="en-US">
              <a:solidFill>
                <a:srgbClr val="FFFFFF"/>
              </a:solidFill>
            </a:endParaRPr>
          </a:p>
        </p:txBody>
      </p:sp>
      <p:sp>
        <p:nvSpPr>
          <p:cNvPr id="5" name="Text Placeholder 2"/>
          <p:cNvSpPr>
            <a:spLocks noGrp="1"/>
          </p:cNvSpPr>
          <p:nvPr>
            <p:ph type="body" idx="1" hasCustomPrompt="1"/>
          </p:nvPr>
        </p:nvSpPr>
        <p:spPr>
          <a:xfrm>
            <a:off x="443077" y="903273"/>
            <a:ext cx="9600003" cy="360000"/>
          </a:xfrm>
        </p:spPr>
        <p:txBody>
          <a:bodyPr vert="horz" lIns="0" tIns="0" rIns="0" bIns="0" rtlCol="0">
            <a:noAutofit/>
          </a:bodyPr>
          <a:lstStyle>
            <a:lvl1pPr marL="0" indent="0">
              <a:buNone/>
              <a:defRPr lang="en-US" sz="1500" b="0" i="1" smtClean="0">
                <a:solidFill>
                  <a:schemeClr val="tx2"/>
                </a:solidFill>
              </a:defRPr>
            </a:lvl1pPr>
          </a:lstStyle>
          <a:p>
            <a:pPr lvl="0">
              <a:spcBef>
                <a:spcPts val="0"/>
              </a:spcBef>
            </a:pPr>
            <a:r>
              <a:rPr lang="en-US"/>
              <a:t>Click to edit Subtitle</a:t>
            </a:r>
          </a:p>
        </p:txBody>
      </p:sp>
      <p:sp>
        <p:nvSpPr>
          <p:cNvPr id="9" name="Title 8"/>
          <p:cNvSpPr>
            <a:spLocks noGrp="1"/>
          </p:cNvSpPr>
          <p:nvPr>
            <p:ph type="title"/>
          </p:nvPr>
        </p:nvSpPr>
        <p:spPr>
          <a:xfrm>
            <a:off x="443077" y="518902"/>
            <a:ext cx="9600000" cy="397545"/>
          </a:xfrm>
        </p:spPr>
        <p:txBody>
          <a:bodyPr/>
          <a:lstStyle/>
          <a:p>
            <a:r>
              <a:rPr lang="en-US"/>
              <a:t>Click to edit Master title style</a:t>
            </a:r>
          </a:p>
        </p:txBody>
      </p:sp>
      <p:sp>
        <p:nvSpPr>
          <p:cNvPr id="7" name="Footer Placeholder 4"/>
          <p:cNvSpPr>
            <a:spLocks noGrp="1"/>
          </p:cNvSpPr>
          <p:nvPr>
            <p:ph type="ftr" sz="quarter" idx="3"/>
          </p:nvPr>
        </p:nvSpPr>
        <p:spPr>
          <a:xfrm>
            <a:off x="443076" y="6596060"/>
            <a:ext cx="8990928" cy="169277"/>
          </a:xfrm>
          <a:prstGeom prst="rect">
            <a:avLst/>
          </a:prstGeom>
          <a:noFill/>
        </p:spPr>
        <p:txBody>
          <a:bodyPr wrap="square" lIns="0" rtlCol="0">
            <a:spAutoFit/>
          </a:bodyPr>
          <a:lstStyle>
            <a:lvl1pPr>
              <a:defRPr lang="nl-NL" sz="1100">
                <a:solidFill>
                  <a:schemeClr val="bg1"/>
                </a:solidFill>
              </a:defRPr>
            </a:lvl1pPr>
          </a:lstStyle>
          <a:p>
            <a:r>
              <a:rPr lang="de-DE">
                <a:solidFill>
                  <a:srgbClr val="FFFFFF"/>
                </a:solidFill>
              </a:rPr>
              <a:t>VR WWT 13.11.2024 - Bericht Telekom</a:t>
            </a:r>
            <a:endParaRPr lang="en-US">
              <a:solidFill>
                <a:srgbClr val="FFFFFF"/>
              </a:solidFill>
            </a:endParaRPr>
          </a:p>
        </p:txBody>
      </p:sp>
    </p:spTree>
    <p:extLst>
      <p:ext uri="{BB962C8B-B14F-4D97-AF65-F5344CB8AC3E}">
        <p14:creationId xmlns:p14="http://schemas.microsoft.com/office/powerpoint/2010/main" val="485944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63578-59FC-4002-BB09-453BAAAF7093}"/>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ECEC885C-A792-424B-8CAC-0102563096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77A7FEF8-F4C0-4133-9B19-2A9DC84542AA}"/>
              </a:ext>
            </a:extLst>
          </p:cNvPr>
          <p:cNvSpPr>
            <a:spLocks noGrp="1"/>
          </p:cNvSpPr>
          <p:nvPr>
            <p:ph type="dt" sz="half" idx="10"/>
          </p:nvPr>
        </p:nvSpPr>
        <p:spPr>
          <a:xfrm>
            <a:off x="9544050" y="6356349"/>
            <a:ext cx="1066165" cy="365125"/>
          </a:xfrm>
        </p:spPr>
        <p:txBody>
          <a:bodyPr lIns="36000" tIns="36000" rIns="36000" bIns="36000"/>
          <a:lstStyle>
            <a:lvl1pPr>
              <a:defRPr sz="800">
                <a:solidFill>
                  <a:schemeClr val="bg1">
                    <a:lumMod val="50000"/>
                  </a:schemeClr>
                </a:solidFill>
              </a:defRPr>
            </a:lvl1pPr>
          </a:lstStyle>
          <a:p>
            <a:endParaRPr lang="en-CH"/>
          </a:p>
        </p:txBody>
      </p:sp>
      <p:sp>
        <p:nvSpPr>
          <p:cNvPr id="5" name="Footer Placeholder 4">
            <a:extLst>
              <a:ext uri="{FF2B5EF4-FFF2-40B4-BE49-F238E27FC236}">
                <a16:creationId xmlns:a16="http://schemas.microsoft.com/office/drawing/2014/main" id="{63DFC0E8-01EA-475B-8E74-12D0A5A559B7}"/>
              </a:ext>
            </a:extLst>
          </p:cNvPr>
          <p:cNvSpPr>
            <a:spLocks noGrp="1"/>
          </p:cNvSpPr>
          <p:nvPr>
            <p:ph type="ftr" sz="quarter" idx="11"/>
          </p:nvPr>
        </p:nvSpPr>
        <p:spPr>
          <a:xfrm>
            <a:off x="4038601" y="6356349"/>
            <a:ext cx="4114800" cy="365125"/>
          </a:xfrm>
        </p:spPr>
        <p:txBody>
          <a:bodyPr/>
          <a:lstStyle>
            <a:lvl1pPr>
              <a:defRPr sz="800"/>
            </a:lvl1pPr>
          </a:lstStyle>
          <a:p>
            <a:r>
              <a:rPr lang="de-DE"/>
              <a:t>VR WWT 13.11.2024 - Bericht Telekom</a:t>
            </a:r>
            <a:endParaRPr lang="en-CH"/>
          </a:p>
        </p:txBody>
      </p:sp>
      <p:sp>
        <p:nvSpPr>
          <p:cNvPr id="6" name="Slide Number Placeholder 5">
            <a:extLst>
              <a:ext uri="{FF2B5EF4-FFF2-40B4-BE49-F238E27FC236}">
                <a16:creationId xmlns:a16="http://schemas.microsoft.com/office/drawing/2014/main" id="{C0A5838D-C94D-4DF4-A9C0-1440584586B5}"/>
              </a:ext>
            </a:extLst>
          </p:cNvPr>
          <p:cNvSpPr>
            <a:spLocks noGrp="1"/>
          </p:cNvSpPr>
          <p:nvPr>
            <p:ph type="sldNum" sz="quarter" idx="12"/>
          </p:nvPr>
        </p:nvSpPr>
        <p:spPr>
          <a:xfrm>
            <a:off x="10813415" y="6356350"/>
            <a:ext cx="540385" cy="365125"/>
          </a:xfrm>
        </p:spPr>
        <p:txBody>
          <a:bodyPr lIns="0" tIns="0" rIns="0" bIns="0"/>
          <a:lstStyle>
            <a:lvl1pPr>
              <a:defRPr sz="800"/>
            </a:lvl1pPr>
          </a:lstStyle>
          <a:p>
            <a:r>
              <a:rPr lang="de-DE"/>
              <a:t>Seite #</a:t>
            </a:r>
            <a:endParaRPr lang="en-CH"/>
          </a:p>
        </p:txBody>
      </p:sp>
      <p:pic>
        <p:nvPicPr>
          <p:cNvPr id="8" name="Grafik 7">
            <a:extLst>
              <a:ext uri="{FF2B5EF4-FFF2-40B4-BE49-F238E27FC236}">
                <a16:creationId xmlns:a16="http://schemas.microsoft.com/office/drawing/2014/main" id="{0C7A53F0-EC8A-F94F-8D2C-8124E303849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455292"/>
            <a:ext cx="487373" cy="167237"/>
          </a:xfrm>
          <a:prstGeom prst="rect">
            <a:avLst/>
          </a:prstGeom>
        </p:spPr>
      </p:pic>
    </p:spTree>
    <p:extLst>
      <p:ext uri="{BB962C8B-B14F-4D97-AF65-F5344CB8AC3E}">
        <p14:creationId xmlns:p14="http://schemas.microsoft.com/office/powerpoint/2010/main" val="14336652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 picture white">
    <p:bg>
      <p:bgPr>
        <a:solidFill>
          <a:schemeClr val="bg1"/>
        </a:solidFill>
        <a:effectLst/>
      </p:bgPr>
    </p:bg>
    <p:spTree>
      <p:nvGrpSpPr>
        <p:cNvPr id="1" name=""/>
        <p:cNvGrpSpPr/>
        <p:nvPr/>
      </p:nvGrpSpPr>
      <p:grpSpPr>
        <a:xfrm>
          <a:off x="0" y="0"/>
          <a:ext cx="0" cy="0"/>
          <a:chOff x="0" y="0"/>
          <a:chExt cx="0" cy="0"/>
        </a:xfrm>
      </p:grpSpPr>
      <p:sp>
        <p:nvSpPr>
          <p:cNvPr id="7" name="Bildplatzhalter 14">
            <a:extLst>
              <a:ext uri="{FF2B5EF4-FFF2-40B4-BE49-F238E27FC236}">
                <a16:creationId xmlns:a16="http://schemas.microsoft.com/office/drawing/2014/main" id="{EBB19C61-0662-F44F-8478-1973B1F1B072}"/>
              </a:ext>
            </a:extLst>
          </p:cNvPr>
          <p:cNvSpPr>
            <a:spLocks noGrp="1"/>
          </p:cNvSpPr>
          <p:nvPr>
            <p:ph type="pic" sz="quarter" idx="28" hasCustomPrompt="1"/>
          </p:nvPr>
        </p:nvSpPr>
        <p:spPr>
          <a:xfrm>
            <a:off x="0" y="0"/>
            <a:ext cx="12191999" cy="6858000"/>
          </a:xfrm>
          <a:custGeom>
            <a:avLst/>
            <a:gdLst>
              <a:gd name="connsiteX0" fmla="*/ 479424 w 12191999"/>
              <a:gd name="connsiteY0" fmla="*/ 2050353 h 6854084"/>
              <a:gd name="connsiteX1" fmla="*/ 479424 w 12191999"/>
              <a:gd name="connsiteY1" fmla="*/ 6088911 h 6854084"/>
              <a:gd name="connsiteX2" fmla="*/ 9012238 w 12191999"/>
              <a:gd name="connsiteY2" fmla="*/ 6088911 h 6854084"/>
              <a:gd name="connsiteX3" fmla="*/ 9012238 w 12191999"/>
              <a:gd name="connsiteY3" fmla="*/ 2050353 h 6854084"/>
              <a:gd name="connsiteX4" fmla="*/ 0 w 12191999"/>
              <a:gd name="connsiteY4" fmla="*/ 0 h 6854084"/>
              <a:gd name="connsiteX5" fmla="*/ 12191999 w 12191999"/>
              <a:gd name="connsiteY5" fmla="*/ 0 h 6854084"/>
              <a:gd name="connsiteX6" fmla="*/ 12191999 w 12191999"/>
              <a:gd name="connsiteY6" fmla="*/ 6854084 h 6854084"/>
              <a:gd name="connsiteX7" fmla="*/ 0 w 12191999"/>
              <a:gd name="connsiteY7" fmla="*/ 6854084 h 685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4084">
                <a:moveTo>
                  <a:pt x="479424" y="2050353"/>
                </a:moveTo>
                <a:lnTo>
                  <a:pt x="479424" y="6088911"/>
                </a:lnTo>
                <a:lnTo>
                  <a:pt x="9012238" y="6088911"/>
                </a:lnTo>
                <a:lnTo>
                  <a:pt x="9012238" y="2050353"/>
                </a:lnTo>
                <a:close/>
                <a:moveTo>
                  <a:pt x="0" y="0"/>
                </a:moveTo>
                <a:lnTo>
                  <a:pt x="12191999" y="0"/>
                </a:lnTo>
                <a:lnTo>
                  <a:pt x="12191999" y="6854084"/>
                </a:lnTo>
                <a:lnTo>
                  <a:pt x="0" y="6854084"/>
                </a:lnTo>
                <a:close/>
              </a:path>
            </a:pathLst>
          </a:custGeom>
          <a:pattFill prst="wdDnDiag">
            <a:fgClr>
              <a:schemeClr val="bg1">
                <a:lumMod val="85000"/>
              </a:schemeClr>
            </a:fgClr>
            <a:bgClr>
              <a:schemeClr val="bg1"/>
            </a:bgClr>
          </a:pattFill>
        </p:spPr>
        <p:txBody>
          <a:bodyPr wrap="square" anchor="t">
            <a:noAutofit/>
          </a:bodyPr>
          <a:lstStyle>
            <a:lvl1pPr marL="0" indent="0" algn="ctr">
              <a:buNone/>
              <a:defRPr/>
            </a:lvl1pPr>
          </a:lstStyle>
          <a:p>
            <a:r>
              <a:rPr lang="de-DE"/>
              <a:t> </a:t>
            </a:r>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911225" y="3911162"/>
            <a:ext cx="7669213" cy="1186193"/>
          </a:xfrm>
        </p:spPr>
        <p:txBody>
          <a:bodyPr anchor="b"/>
          <a:lstStyle>
            <a:lvl1pPr>
              <a:defRPr sz="4400"/>
            </a:lvl1pPr>
          </a:lstStyle>
          <a:p>
            <a:pPr lvl="0"/>
            <a:r>
              <a:rPr lang="de-DE" noProof="1"/>
              <a:t>Title T1, </a:t>
            </a:r>
            <a:br>
              <a:rPr lang="de-DE" noProof="1"/>
            </a:br>
            <a:r>
              <a:rPr lang="de-DE" noProof="1"/>
              <a:t>44pt Gotham-Bold</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911225" y="5284537"/>
            <a:ext cx="7669213" cy="432000"/>
          </a:xfrm>
        </p:spPr>
        <p:txBody>
          <a:bodyPr/>
          <a:lstStyle>
            <a:lvl1pPr>
              <a:defRPr sz="1400"/>
            </a:lvl1pPr>
          </a:lstStyle>
          <a:p>
            <a:pPr lvl="0"/>
            <a:r>
              <a:rPr lang="de-DE"/>
              <a:t>Date </a:t>
            </a:r>
            <a:r>
              <a:rPr lang="de-DE" err="1"/>
              <a:t>mm.dd.yyyy</a:t>
            </a:r>
            <a:r>
              <a:rPr lang="de-DE"/>
              <a:t> | </a:t>
            </a:r>
            <a:r>
              <a:rPr lang="de-DE" err="1"/>
              <a:t>Author</a:t>
            </a:r>
            <a:r>
              <a:rPr lang="de-DE"/>
              <a:t> </a:t>
            </a:r>
            <a:r>
              <a:rPr lang="de-DE" err="1"/>
              <a:t>prename</a:t>
            </a:r>
            <a:r>
              <a:rPr lang="de-DE"/>
              <a:t> </a:t>
            </a:r>
            <a:r>
              <a:rPr lang="de-DE" err="1"/>
              <a:t>name</a:t>
            </a:r>
            <a:r>
              <a:rPr lang="de-DE"/>
              <a:t> </a:t>
            </a:r>
            <a:br>
              <a:rPr lang="de-DE"/>
            </a:br>
            <a:r>
              <a:rPr lang="de-DE"/>
              <a:t>Security </a:t>
            </a:r>
            <a:r>
              <a:rPr lang="de-DE" err="1"/>
              <a:t>category</a:t>
            </a:r>
            <a:r>
              <a:rPr lang="de-DE"/>
              <a:t> PUBLIC, INTERNAL, CONFIDENTIAL, SECRET</a:t>
            </a:r>
          </a:p>
        </p:txBody>
      </p:sp>
      <p:pic>
        <p:nvPicPr>
          <p:cNvPr id="8" name="Grafik 7">
            <a:extLst>
              <a:ext uri="{FF2B5EF4-FFF2-40B4-BE49-F238E27FC236}">
                <a16:creationId xmlns:a16="http://schemas.microsoft.com/office/drawing/2014/main" id="{A98D0FD7-5543-7448-9B4A-4E268855086A}"/>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5648" y="2645380"/>
            <a:ext cx="2068615" cy="392775"/>
          </a:xfrm>
          <a:prstGeom prst="rect">
            <a:avLst/>
          </a:prstGeom>
        </p:spPr>
      </p:pic>
    </p:spTree>
    <p:extLst>
      <p:ext uri="{BB962C8B-B14F-4D97-AF65-F5344CB8AC3E}">
        <p14:creationId xmlns:p14="http://schemas.microsoft.com/office/powerpoint/2010/main" val="28034468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 color/ white box">
    <p:bg>
      <p:bgPr>
        <a:solidFill>
          <a:schemeClr val="accent2"/>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B2FD5C3-8166-C74B-AFB3-117E645C65B9}"/>
              </a:ext>
            </a:extLst>
          </p:cNvPr>
          <p:cNvPicPr>
            <a:picLocks noChangeAspect="1"/>
          </p:cNvPicPr>
          <p:nvPr userDrawn="1"/>
        </p:nvPicPr>
        <p:blipFill>
          <a:blip r:embed="rId2">
            <a:alphaModFix amt="0"/>
          </a:blip>
          <a:stretch>
            <a:fillRect/>
          </a:stretch>
        </p:blipFill>
        <p:spPr>
          <a:xfrm>
            <a:off x="1305" y="0"/>
            <a:ext cx="12189390" cy="6858000"/>
          </a:xfrm>
          <a:prstGeom prst="rect">
            <a:avLst/>
          </a:prstGeom>
        </p:spPr>
      </p:pic>
      <p:sp>
        <p:nvSpPr>
          <p:cNvPr id="12" name="Rechteck 11">
            <a:extLst>
              <a:ext uri="{FF2B5EF4-FFF2-40B4-BE49-F238E27FC236}">
                <a16:creationId xmlns:a16="http://schemas.microsoft.com/office/drawing/2014/main" id="{8180993B-D410-7F4D-8376-E57D97435D02}"/>
              </a:ext>
            </a:extLst>
          </p:cNvPr>
          <p:cNvSpPr/>
          <p:nvPr userDrawn="1"/>
        </p:nvSpPr>
        <p:spPr>
          <a:xfrm>
            <a:off x="479424" y="2054269"/>
            <a:ext cx="8532814" cy="4038558"/>
          </a:xfrm>
          <a:prstGeom prst="rect">
            <a:avLst/>
          </a:prstGeom>
          <a:solidFill>
            <a:schemeClr val="bg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911225" y="3911162"/>
            <a:ext cx="7669213" cy="1186193"/>
          </a:xfrm>
        </p:spPr>
        <p:txBody>
          <a:bodyPr anchor="b"/>
          <a:lstStyle>
            <a:lvl1pPr>
              <a:defRPr sz="4400"/>
            </a:lvl1pPr>
          </a:lstStyle>
          <a:p>
            <a:pPr lvl="0"/>
            <a:r>
              <a:rPr lang="de-DE" noProof="1"/>
              <a:t>Title T1, </a:t>
            </a:r>
            <a:br>
              <a:rPr lang="de-DE" noProof="1"/>
            </a:br>
            <a:r>
              <a:rPr lang="de-DE" noProof="1"/>
              <a:t>44pt Gotham-Bold</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911225" y="5284536"/>
            <a:ext cx="7669213" cy="432000"/>
          </a:xfrm>
        </p:spPr>
        <p:txBody>
          <a:bodyPr/>
          <a:lstStyle>
            <a:lvl1pPr>
              <a:defRPr sz="1400"/>
            </a:lvl1pPr>
          </a:lstStyle>
          <a:p>
            <a:pPr lvl="0"/>
            <a:r>
              <a:rPr lang="de-DE"/>
              <a:t>Date </a:t>
            </a:r>
            <a:r>
              <a:rPr lang="de-DE" err="1"/>
              <a:t>mm.dd.yyyy</a:t>
            </a:r>
            <a:r>
              <a:rPr lang="de-DE"/>
              <a:t> | </a:t>
            </a:r>
            <a:r>
              <a:rPr lang="de-DE" err="1"/>
              <a:t>Author</a:t>
            </a:r>
            <a:r>
              <a:rPr lang="de-DE"/>
              <a:t> </a:t>
            </a:r>
            <a:r>
              <a:rPr lang="de-DE" err="1"/>
              <a:t>prename</a:t>
            </a:r>
            <a:r>
              <a:rPr lang="de-DE"/>
              <a:t> </a:t>
            </a:r>
            <a:r>
              <a:rPr lang="de-DE" err="1"/>
              <a:t>name</a:t>
            </a:r>
            <a:r>
              <a:rPr lang="de-DE"/>
              <a:t> </a:t>
            </a:r>
            <a:br>
              <a:rPr lang="de-DE"/>
            </a:br>
            <a:r>
              <a:rPr lang="de-DE"/>
              <a:t>Security </a:t>
            </a:r>
            <a:r>
              <a:rPr lang="de-DE" err="1"/>
              <a:t>category</a:t>
            </a:r>
            <a:r>
              <a:rPr lang="de-DE"/>
              <a:t> PUBLIC, INTERNAL, CONFIDENTIAL, SECRET</a:t>
            </a:r>
          </a:p>
        </p:txBody>
      </p:sp>
      <p:pic>
        <p:nvPicPr>
          <p:cNvPr id="7" name="Grafik 6">
            <a:extLst>
              <a:ext uri="{FF2B5EF4-FFF2-40B4-BE49-F238E27FC236}">
                <a16:creationId xmlns:a16="http://schemas.microsoft.com/office/drawing/2014/main" id="{B6B640CB-144C-044A-A891-11EA5132F92B}"/>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5648" y="2645380"/>
            <a:ext cx="2068615" cy="392775"/>
          </a:xfrm>
          <a:prstGeom prst="rect">
            <a:avLst/>
          </a:prstGeom>
        </p:spPr>
      </p:pic>
    </p:spTree>
    <p:extLst>
      <p:ext uri="{BB962C8B-B14F-4D97-AF65-F5344CB8AC3E}">
        <p14:creationId xmlns:p14="http://schemas.microsoft.com/office/powerpoint/2010/main" val="311161926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 white">
    <p:bg>
      <p:bgPr>
        <a:solidFill>
          <a:schemeClr val="bg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911225" y="3911162"/>
            <a:ext cx="7669213" cy="1186193"/>
          </a:xfrm>
        </p:spPr>
        <p:txBody>
          <a:bodyPr anchor="b"/>
          <a:lstStyle>
            <a:lvl1pPr>
              <a:defRPr sz="4400"/>
            </a:lvl1pPr>
          </a:lstStyle>
          <a:p>
            <a:pPr lvl="0"/>
            <a:r>
              <a:rPr lang="de-DE" noProof="1"/>
              <a:t>Title T1, </a:t>
            </a:r>
            <a:br>
              <a:rPr lang="de-DE" noProof="1"/>
            </a:br>
            <a:r>
              <a:rPr lang="de-DE" noProof="1"/>
              <a:t>44pt Gotham-Bold</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911225" y="5284537"/>
            <a:ext cx="7669213" cy="432000"/>
          </a:xfrm>
        </p:spPr>
        <p:txBody>
          <a:bodyPr/>
          <a:lstStyle>
            <a:lvl1pPr>
              <a:defRPr sz="1400"/>
            </a:lvl1pPr>
          </a:lstStyle>
          <a:p>
            <a:pPr lvl="0"/>
            <a:r>
              <a:rPr lang="de-DE"/>
              <a:t>Date </a:t>
            </a:r>
            <a:r>
              <a:rPr lang="de-DE" err="1"/>
              <a:t>mm.dd.yyyy</a:t>
            </a:r>
            <a:r>
              <a:rPr lang="de-DE"/>
              <a:t> | </a:t>
            </a:r>
            <a:r>
              <a:rPr lang="de-DE" err="1"/>
              <a:t>Author</a:t>
            </a:r>
            <a:r>
              <a:rPr lang="de-DE"/>
              <a:t> </a:t>
            </a:r>
            <a:r>
              <a:rPr lang="de-DE" err="1"/>
              <a:t>prename</a:t>
            </a:r>
            <a:r>
              <a:rPr lang="de-DE"/>
              <a:t> </a:t>
            </a:r>
            <a:r>
              <a:rPr lang="de-DE" err="1"/>
              <a:t>name</a:t>
            </a:r>
            <a:r>
              <a:rPr lang="de-DE"/>
              <a:t> </a:t>
            </a:r>
            <a:br>
              <a:rPr lang="de-DE"/>
            </a:br>
            <a:r>
              <a:rPr lang="de-DE"/>
              <a:t>Security </a:t>
            </a:r>
            <a:r>
              <a:rPr lang="de-DE" err="1"/>
              <a:t>category</a:t>
            </a:r>
            <a:r>
              <a:rPr lang="de-DE"/>
              <a:t> PUBLIC, INTERNAL, CONFIDENTIAL, SECRET</a:t>
            </a:r>
          </a:p>
        </p:txBody>
      </p:sp>
      <p:pic>
        <p:nvPicPr>
          <p:cNvPr id="5" name="Grafik 4">
            <a:extLst>
              <a:ext uri="{FF2B5EF4-FFF2-40B4-BE49-F238E27FC236}">
                <a16:creationId xmlns:a16="http://schemas.microsoft.com/office/drawing/2014/main" id="{FB5D3A17-06C3-0B42-A3A1-E734DB5739A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5648" y="747922"/>
            <a:ext cx="2068615" cy="392775"/>
          </a:xfrm>
          <a:prstGeom prst="rect">
            <a:avLst/>
          </a:prstGeom>
        </p:spPr>
      </p:pic>
    </p:spTree>
    <p:extLst>
      <p:ext uri="{BB962C8B-B14F-4D97-AF65-F5344CB8AC3E}">
        <p14:creationId xmlns:p14="http://schemas.microsoft.com/office/powerpoint/2010/main" val="111120263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genda - small + picture">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743699" y="1100488"/>
            <a:ext cx="4105276" cy="275875"/>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de-DE" sz="2000" b="1" i="0" smtClean="0">
                <a:effect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noProof="1"/>
              <a:t>Today's agenda</a:t>
            </a:r>
          </a:p>
        </p:txBody>
      </p:sp>
      <p:sp>
        <p:nvSpPr>
          <p:cNvPr id="9" name="Bildplatzhalter 2">
            <a:extLst>
              <a:ext uri="{FF2B5EF4-FFF2-40B4-BE49-F238E27FC236}">
                <a16:creationId xmlns:a16="http://schemas.microsoft.com/office/drawing/2014/main" id="{BE325584-5979-664B-9192-57EFADD98B72}"/>
              </a:ext>
            </a:extLst>
          </p:cNvPr>
          <p:cNvSpPr>
            <a:spLocks noGrp="1"/>
          </p:cNvSpPr>
          <p:nvPr>
            <p:ph type="pic" sz="quarter" idx="10" hasCustomPrompt="1"/>
          </p:nvPr>
        </p:nvSpPr>
        <p:spPr>
          <a:xfrm>
            <a:off x="0" y="3916"/>
            <a:ext cx="5443011" cy="6854084"/>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 name="Textplatzhalter 15">
            <a:extLst>
              <a:ext uri="{FF2B5EF4-FFF2-40B4-BE49-F238E27FC236}">
                <a16:creationId xmlns:a16="http://schemas.microsoft.com/office/drawing/2014/main" id="{F9F618EC-AB8F-2642-9B57-FA4ACBD33343}"/>
              </a:ext>
            </a:extLst>
          </p:cNvPr>
          <p:cNvSpPr>
            <a:spLocks noGrp="1"/>
          </p:cNvSpPr>
          <p:nvPr>
            <p:ph type="body" sz="quarter" idx="15" hasCustomPrompt="1"/>
          </p:nvPr>
        </p:nvSpPr>
        <p:spPr>
          <a:xfrm>
            <a:off x="6743699" y="1808163"/>
            <a:ext cx="4105276" cy="3578856"/>
          </a:xfrm>
        </p:spPr>
        <p:txBody>
          <a:bodyPr anchor="ctr"/>
          <a:lstStyle>
            <a:lvl1pPr marL="539750" indent="-530225">
              <a:spcBef>
                <a:spcPts val="2400"/>
              </a:spcBef>
              <a:buClr>
                <a:schemeClr val="accent2"/>
              </a:buClr>
              <a:buFont typeface="+mj-lt"/>
              <a:buAutoNum type="arabicPeriod"/>
              <a:tabLst/>
              <a:defRPr sz="2000"/>
            </a:lvl1pPr>
            <a:lvl5pPr marL="457200" indent="-457200">
              <a:spcBef>
                <a:spcPts val="0"/>
              </a:spcBef>
              <a:spcAft>
                <a:spcPts val="2400"/>
              </a:spcAft>
              <a:buFont typeface="+mj-lt"/>
              <a:buAutoNum type="arabicPeriod"/>
              <a:defRPr sz="2000"/>
            </a:lvl5pPr>
          </a:lstStyle>
          <a:p>
            <a:pPr lvl="0"/>
            <a:r>
              <a:rPr lang="de-DE"/>
              <a:t>First </a:t>
            </a:r>
            <a:r>
              <a:rPr lang="de-DE" err="1"/>
              <a:t>agenda</a:t>
            </a:r>
            <a:r>
              <a:rPr lang="de-DE"/>
              <a:t> item</a:t>
            </a:r>
          </a:p>
          <a:p>
            <a:pPr lvl="0"/>
            <a:r>
              <a:rPr lang="de-DE"/>
              <a:t>Second </a:t>
            </a:r>
            <a:r>
              <a:rPr lang="de-DE" err="1"/>
              <a:t>agenda</a:t>
            </a:r>
            <a:r>
              <a:rPr lang="de-DE"/>
              <a:t> item</a:t>
            </a:r>
          </a:p>
          <a:p>
            <a:pPr lvl="0"/>
            <a:r>
              <a:rPr lang="de-DE"/>
              <a:t>Third </a:t>
            </a:r>
            <a:r>
              <a:rPr lang="de-DE" err="1"/>
              <a:t>agenda</a:t>
            </a:r>
            <a:r>
              <a:rPr lang="de-DE"/>
              <a:t> item</a:t>
            </a:r>
          </a:p>
          <a:p>
            <a:pPr lvl="0"/>
            <a:r>
              <a:rPr lang="de-DE" err="1"/>
              <a:t>Fourth</a:t>
            </a:r>
            <a:r>
              <a:rPr lang="de-DE"/>
              <a:t> </a:t>
            </a:r>
            <a:r>
              <a:rPr lang="de-DE" err="1"/>
              <a:t>agenda</a:t>
            </a:r>
            <a:r>
              <a:rPr lang="de-DE"/>
              <a:t> item</a:t>
            </a:r>
          </a:p>
          <a:p>
            <a:pPr lvl="0"/>
            <a:r>
              <a:rPr lang="de-DE" err="1"/>
              <a:t>Fifth</a:t>
            </a:r>
            <a:r>
              <a:rPr lang="de-DE"/>
              <a:t> </a:t>
            </a:r>
            <a:r>
              <a:rPr lang="de-DE" err="1"/>
              <a:t>agenda</a:t>
            </a:r>
            <a:r>
              <a:rPr lang="de-DE"/>
              <a:t> item</a:t>
            </a:r>
          </a:p>
          <a:p>
            <a:pPr lvl="0"/>
            <a:r>
              <a:rPr lang="de-DE" err="1"/>
              <a:t>Sixth</a:t>
            </a:r>
            <a:r>
              <a:rPr lang="de-DE"/>
              <a:t> </a:t>
            </a:r>
            <a:r>
              <a:rPr lang="de-DE" err="1"/>
              <a:t>agenda</a:t>
            </a:r>
            <a:r>
              <a:rPr lang="de-DE"/>
              <a:t> item</a:t>
            </a:r>
          </a:p>
        </p:txBody>
      </p:sp>
    </p:spTree>
    <p:extLst>
      <p:ext uri="{BB962C8B-B14F-4D97-AF65-F5344CB8AC3E}">
        <p14:creationId xmlns:p14="http://schemas.microsoft.com/office/powerpoint/2010/main" val="427468067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genda - big + picture">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2206624" y="1100488"/>
            <a:ext cx="4105276" cy="275875"/>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de-DE" sz="2000" b="1" i="0" smtClean="0">
                <a:effect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noProof="1"/>
              <a:t>Today's agenda</a:t>
            </a:r>
          </a:p>
        </p:txBody>
      </p:sp>
      <p:sp>
        <p:nvSpPr>
          <p:cNvPr id="7" name="Bildplatzhalter 2">
            <a:extLst>
              <a:ext uri="{FF2B5EF4-FFF2-40B4-BE49-F238E27FC236}">
                <a16:creationId xmlns:a16="http://schemas.microsoft.com/office/drawing/2014/main" id="{F6B5B1DB-BA19-274C-A8D7-EEB540048ADC}"/>
              </a:ext>
            </a:extLst>
          </p:cNvPr>
          <p:cNvSpPr>
            <a:spLocks noGrp="1"/>
          </p:cNvSpPr>
          <p:nvPr>
            <p:ph type="pic" sz="quarter" idx="11" hasCustomPrompt="1"/>
          </p:nvPr>
        </p:nvSpPr>
        <p:spPr>
          <a:xfrm>
            <a:off x="-1" y="3916"/>
            <a:ext cx="13428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1" name="Textplatzhalter 15">
            <a:extLst>
              <a:ext uri="{FF2B5EF4-FFF2-40B4-BE49-F238E27FC236}">
                <a16:creationId xmlns:a16="http://schemas.microsoft.com/office/drawing/2014/main" id="{2AE9293C-FEFC-344F-BBF1-940FF5517262}"/>
              </a:ext>
            </a:extLst>
          </p:cNvPr>
          <p:cNvSpPr>
            <a:spLocks noGrp="1"/>
          </p:cNvSpPr>
          <p:nvPr>
            <p:ph type="body" sz="quarter" idx="15" hasCustomPrompt="1"/>
          </p:nvPr>
        </p:nvSpPr>
        <p:spPr>
          <a:xfrm>
            <a:off x="6743699" y="1808163"/>
            <a:ext cx="4105276" cy="3578856"/>
          </a:xfrm>
        </p:spPr>
        <p:txBody>
          <a:bodyPr anchor="ctr"/>
          <a:lstStyle>
            <a:lvl1pPr marL="539750" indent="-530225">
              <a:spcBef>
                <a:spcPts val="2400"/>
              </a:spcBef>
              <a:buClr>
                <a:schemeClr val="accent2"/>
              </a:buClr>
              <a:buFont typeface="+mj-lt"/>
              <a:buAutoNum type="arabicPeriod" startAt="7"/>
              <a:tabLst/>
              <a:defRPr sz="2000"/>
            </a:lvl1pPr>
            <a:lvl5pPr marL="457200" indent="-457200">
              <a:spcBef>
                <a:spcPts val="0"/>
              </a:spcBef>
              <a:spcAft>
                <a:spcPts val="2400"/>
              </a:spcAft>
              <a:buFont typeface="+mj-lt"/>
              <a:buAutoNum type="arabicPeriod"/>
              <a:defRPr sz="2000"/>
            </a:lvl5pPr>
          </a:lstStyle>
          <a:p>
            <a:pPr lvl="0"/>
            <a:r>
              <a:rPr lang="de-DE" err="1"/>
              <a:t>Seventh</a:t>
            </a:r>
            <a:r>
              <a:rPr lang="de-DE"/>
              <a:t> </a:t>
            </a:r>
            <a:r>
              <a:rPr lang="de-DE" err="1"/>
              <a:t>agenda</a:t>
            </a:r>
            <a:r>
              <a:rPr lang="de-DE"/>
              <a:t> item</a:t>
            </a:r>
          </a:p>
          <a:p>
            <a:pPr lvl="0"/>
            <a:r>
              <a:rPr lang="de-DE" err="1"/>
              <a:t>Eighth</a:t>
            </a:r>
            <a:r>
              <a:rPr lang="de-DE"/>
              <a:t> </a:t>
            </a:r>
            <a:r>
              <a:rPr lang="de-DE" err="1"/>
              <a:t>agenda</a:t>
            </a:r>
            <a:r>
              <a:rPr lang="de-DE"/>
              <a:t> item</a:t>
            </a:r>
          </a:p>
          <a:p>
            <a:pPr lvl="0"/>
            <a:r>
              <a:rPr lang="de-DE" err="1"/>
              <a:t>Ninth</a:t>
            </a:r>
            <a:r>
              <a:rPr lang="de-DE"/>
              <a:t> </a:t>
            </a:r>
            <a:r>
              <a:rPr lang="de-DE" err="1"/>
              <a:t>agenda</a:t>
            </a:r>
            <a:r>
              <a:rPr lang="de-DE"/>
              <a:t> item</a:t>
            </a:r>
          </a:p>
          <a:p>
            <a:pPr lvl="0"/>
            <a:r>
              <a:rPr lang="de-DE" err="1"/>
              <a:t>Tenth</a:t>
            </a:r>
            <a:r>
              <a:rPr lang="de-DE"/>
              <a:t> </a:t>
            </a:r>
            <a:r>
              <a:rPr lang="de-DE" err="1"/>
              <a:t>agenda</a:t>
            </a:r>
            <a:r>
              <a:rPr lang="de-DE"/>
              <a:t> item</a:t>
            </a:r>
          </a:p>
          <a:p>
            <a:pPr lvl="0"/>
            <a:r>
              <a:rPr lang="de-DE" err="1"/>
              <a:t>Eleventh</a:t>
            </a:r>
            <a:r>
              <a:rPr lang="de-DE"/>
              <a:t> </a:t>
            </a:r>
            <a:r>
              <a:rPr lang="de-DE" err="1"/>
              <a:t>agenda</a:t>
            </a:r>
            <a:r>
              <a:rPr lang="de-DE"/>
              <a:t> item</a:t>
            </a:r>
          </a:p>
          <a:p>
            <a:pPr lvl="0"/>
            <a:r>
              <a:rPr lang="de-DE" err="1"/>
              <a:t>Twelfth</a:t>
            </a:r>
            <a:r>
              <a:rPr lang="de-DE"/>
              <a:t> </a:t>
            </a:r>
            <a:r>
              <a:rPr lang="de-DE" err="1"/>
              <a:t>agenda</a:t>
            </a:r>
            <a:r>
              <a:rPr lang="de-DE"/>
              <a:t> item</a:t>
            </a:r>
          </a:p>
        </p:txBody>
      </p:sp>
      <p:sp>
        <p:nvSpPr>
          <p:cNvPr id="9" name="Textplatzhalter 15">
            <a:extLst>
              <a:ext uri="{FF2B5EF4-FFF2-40B4-BE49-F238E27FC236}">
                <a16:creationId xmlns:a16="http://schemas.microsoft.com/office/drawing/2014/main" id="{5C55D021-4881-FF43-B39D-18685B174366}"/>
              </a:ext>
            </a:extLst>
          </p:cNvPr>
          <p:cNvSpPr>
            <a:spLocks noGrp="1"/>
          </p:cNvSpPr>
          <p:nvPr>
            <p:ph type="body" sz="quarter" idx="16" hasCustomPrompt="1"/>
          </p:nvPr>
        </p:nvSpPr>
        <p:spPr>
          <a:xfrm>
            <a:off x="2206624" y="1808163"/>
            <a:ext cx="4105276" cy="3578856"/>
          </a:xfrm>
        </p:spPr>
        <p:txBody>
          <a:bodyPr anchor="ctr"/>
          <a:lstStyle>
            <a:lvl1pPr marL="539750" indent="-530225">
              <a:spcBef>
                <a:spcPts val="2400"/>
              </a:spcBef>
              <a:buClr>
                <a:schemeClr val="accent2"/>
              </a:buClr>
              <a:buFont typeface="+mj-lt"/>
              <a:buAutoNum type="arabicPeriod"/>
              <a:tabLst/>
              <a:defRPr sz="2000"/>
            </a:lvl1pPr>
            <a:lvl5pPr marL="457200" indent="-457200">
              <a:spcBef>
                <a:spcPts val="0"/>
              </a:spcBef>
              <a:spcAft>
                <a:spcPts val="2400"/>
              </a:spcAft>
              <a:buFont typeface="+mj-lt"/>
              <a:buAutoNum type="arabicPeriod"/>
              <a:defRPr sz="2000"/>
            </a:lvl5pPr>
          </a:lstStyle>
          <a:p>
            <a:pPr lvl="0"/>
            <a:r>
              <a:rPr lang="de-DE"/>
              <a:t>First </a:t>
            </a:r>
            <a:r>
              <a:rPr lang="de-DE" err="1"/>
              <a:t>agenda</a:t>
            </a:r>
            <a:r>
              <a:rPr lang="de-DE"/>
              <a:t> item</a:t>
            </a:r>
          </a:p>
          <a:p>
            <a:pPr lvl="0"/>
            <a:r>
              <a:rPr lang="de-DE"/>
              <a:t>Second </a:t>
            </a:r>
            <a:r>
              <a:rPr lang="de-DE" err="1"/>
              <a:t>agenda</a:t>
            </a:r>
            <a:r>
              <a:rPr lang="de-DE"/>
              <a:t> item</a:t>
            </a:r>
          </a:p>
          <a:p>
            <a:pPr lvl="0"/>
            <a:r>
              <a:rPr lang="de-DE"/>
              <a:t>Third </a:t>
            </a:r>
            <a:r>
              <a:rPr lang="de-DE" err="1"/>
              <a:t>agenda</a:t>
            </a:r>
            <a:r>
              <a:rPr lang="de-DE"/>
              <a:t> item</a:t>
            </a:r>
          </a:p>
          <a:p>
            <a:pPr lvl="0"/>
            <a:r>
              <a:rPr lang="de-DE" err="1"/>
              <a:t>Fourth</a:t>
            </a:r>
            <a:r>
              <a:rPr lang="de-DE"/>
              <a:t> </a:t>
            </a:r>
            <a:r>
              <a:rPr lang="de-DE" err="1"/>
              <a:t>agenda</a:t>
            </a:r>
            <a:r>
              <a:rPr lang="de-DE"/>
              <a:t> item</a:t>
            </a:r>
          </a:p>
          <a:p>
            <a:pPr lvl="0"/>
            <a:r>
              <a:rPr lang="de-DE" err="1"/>
              <a:t>Fifth</a:t>
            </a:r>
            <a:r>
              <a:rPr lang="de-DE"/>
              <a:t> </a:t>
            </a:r>
            <a:r>
              <a:rPr lang="de-DE" err="1"/>
              <a:t>agenda</a:t>
            </a:r>
            <a:r>
              <a:rPr lang="de-DE"/>
              <a:t> item</a:t>
            </a:r>
          </a:p>
          <a:p>
            <a:pPr lvl="0"/>
            <a:r>
              <a:rPr lang="de-DE" err="1"/>
              <a:t>Sixth</a:t>
            </a:r>
            <a:r>
              <a:rPr lang="de-DE"/>
              <a:t> </a:t>
            </a:r>
            <a:r>
              <a:rPr lang="de-DE" err="1"/>
              <a:t>agenda</a:t>
            </a:r>
            <a:r>
              <a:rPr lang="de-DE"/>
              <a:t> item</a:t>
            </a:r>
          </a:p>
        </p:txBody>
      </p:sp>
    </p:spTree>
    <p:extLst>
      <p:ext uri="{BB962C8B-B14F-4D97-AF65-F5344CB8AC3E}">
        <p14:creationId xmlns:p14="http://schemas.microsoft.com/office/powerpoint/2010/main" val="229096601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 small">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7" name="Bildplatzhalter 2">
            <a:extLst>
              <a:ext uri="{FF2B5EF4-FFF2-40B4-BE49-F238E27FC236}">
                <a16:creationId xmlns:a16="http://schemas.microsoft.com/office/drawing/2014/main" id="{2B0FE148-F68D-5045-8A2F-D02C713F11D7}"/>
              </a:ext>
            </a:extLst>
          </p:cNvPr>
          <p:cNvSpPr>
            <a:spLocks noGrp="1"/>
          </p:cNvSpPr>
          <p:nvPr>
            <p:ph type="pic" sz="quarter" idx="14" hasCustomPrompt="1"/>
          </p:nvPr>
        </p:nvSpPr>
        <p:spPr>
          <a:xfrm>
            <a:off x="479493" y="1814104"/>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8" name="Bildplatzhalter 2">
            <a:extLst>
              <a:ext uri="{FF2B5EF4-FFF2-40B4-BE49-F238E27FC236}">
                <a16:creationId xmlns:a16="http://schemas.microsoft.com/office/drawing/2014/main" id="{57241B52-EBDF-204C-999F-D6EF0DD84DF9}"/>
              </a:ext>
            </a:extLst>
          </p:cNvPr>
          <p:cNvSpPr>
            <a:spLocks noGrp="1"/>
          </p:cNvSpPr>
          <p:nvPr>
            <p:ph type="pic" sz="quarter" idx="37" hasCustomPrompt="1"/>
          </p:nvPr>
        </p:nvSpPr>
        <p:spPr>
          <a:xfrm>
            <a:off x="4312336" y="1808163"/>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9" name="Bildplatzhalter 2">
            <a:extLst>
              <a:ext uri="{FF2B5EF4-FFF2-40B4-BE49-F238E27FC236}">
                <a16:creationId xmlns:a16="http://schemas.microsoft.com/office/drawing/2014/main" id="{6E63EB4B-AA70-C34A-8625-82902AFF1C92}"/>
              </a:ext>
            </a:extLst>
          </p:cNvPr>
          <p:cNvSpPr>
            <a:spLocks noGrp="1"/>
          </p:cNvSpPr>
          <p:nvPr>
            <p:ph type="pic" sz="quarter" idx="44" hasCustomPrompt="1"/>
          </p:nvPr>
        </p:nvSpPr>
        <p:spPr>
          <a:xfrm>
            <a:off x="8145179" y="1814104"/>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3" name="Textplatzhalter 15">
            <a:extLst>
              <a:ext uri="{FF2B5EF4-FFF2-40B4-BE49-F238E27FC236}">
                <a16:creationId xmlns:a16="http://schemas.microsoft.com/office/drawing/2014/main" id="{BEA107C6-3C0F-0F4E-9DCC-B9A62A395527}"/>
              </a:ext>
            </a:extLst>
          </p:cNvPr>
          <p:cNvSpPr>
            <a:spLocks noGrp="1"/>
          </p:cNvSpPr>
          <p:nvPr>
            <p:ph type="body" sz="quarter" idx="10" hasCustomPrompt="1"/>
          </p:nvPr>
        </p:nvSpPr>
        <p:spPr>
          <a:xfrm>
            <a:off x="2002605" y="1808162"/>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7" name="Textplatzhalter 15">
            <a:extLst>
              <a:ext uri="{FF2B5EF4-FFF2-40B4-BE49-F238E27FC236}">
                <a16:creationId xmlns:a16="http://schemas.microsoft.com/office/drawing/2014/main" id="{95964237-7271-B84E-B08D-CE883E31EFA9}"/>
              </a:ext>
            </a:extLst>
          </p:cNvPr>
          <p:cNvSpPr>
            <a:spLocks noGrp="1"/>
          </p:cNvSpPr>
          <p:nvPr>
            <p:ph type="body" sz="quarter" idx="69" hasCustomPrompt="1"/>
          </p:nvPr>
        </p:nvSpPr>
        <p:spPr>
          <a:xfrm>
            <a:off x="2002605" y="2233049"/>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26" name="Bildplatzhalter 2">
            <a:extLst>
              <a:ext uri="{FF2B5EF4-FFF2-40B4-BE49-F238E27FC236}">
                <a16:creationId xmlns:a16="http://schemas.microsoft.com/office/drawing/2014/main" id="{222DCF77-D7E1-CC40-96B9-30A99A752DFE}"/>
              </a:ext>
            </a:extLst>
          </p:cNvPr>
          <p:cNvSpPr>
            <a:spLocks noGrp="1"/>
          </p:cNvSpPr>
          <p:nvPr>
            <p:ph type="pic" sz="quarter" idx="72" hasCustomPrompt="1"/>
          </p:nvPr>
        </p:nvSpPr>
        <p:spPr>
          <a:xfrm>
            <a:off x="479425" y="3978500"/>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7" name="Bildplatzhalter 2">
            <a:extLst>
              <a:ext uri="{FF2B5EF4-FFF2-40B4-BE49-F238E27FC236}">
                <a16:creationId xmlns:a16="http://schemas.microsoft.com/office/drawing/2014/main" id="{68C57C09-3859-8C49-8334-4DF6FAA690F3}"/>
              </a:ext>
            </a:extLst>
          </p:cNvPr>
          <p:cNvSpPr>
            <a:spLocks noGrp="1"/>
          </p:cNvSpPr>
          <p:nvPr>
            <p:ph type="pic" sz="quarter" idx="73" hasCustomPrompt="1"/>
          </p:nvPr>
        </p:nvSpPr>
        <p:spPr>
          <a:xfrm>
            <a:off x="4312268" y="3972559"/>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8" name="Bildplatzhalter 2">
            <a:extLst>
              <a:ext uri="{FF2B5EF4-FFF2-40B4-BE49-F238E27FC236}">
                <a16:creationId xmlns:a16="http://schemas.microsoft.com/office/drawing/2014/main" id="{C31898D7-F0DC-4249-A3E0-E2F1A8CDBD09}"/>
              </a:ext>
            </a:extLst>
          </p:cNvPr>
          <p:cNvSpPr>
            <a:spLocks noGrp="1"/>
          </p:cNvSpPr>
          <p:nvPr>
            <p:ph type="pic" sz="quarter" idx="74" hasCustomPrompt="1"/>
          </p:nvPr>
        </p:nvSpPr>
        <p:spPr>
          <a:xfrm>
            <a:off x="8145111" y="3978500"/>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35" name="Titel 3">
            <a:extLst>
              <a:ext uri="{FF2B5EF4-FFF2-40B4-BE49-F238E27FC236}">
                <a16:creationId xmlns:a16="http://schemas.microsoft.com/office/drawing/2014/main" id="{5FE8DB3B-3631-CD44-99A1-CAB736BF9EF7}"/>
              </a:ext>
            </a:extLst>
          </p:cNvPr>
          <p:cNvSpPr>
            <a:spLocks noGrp="1"/>
          </p:cNvSpPr>
          <p:nvPr>
            <p:ph type="title" hasCustomPrompt="1"/>
          </p:nvPr>
        </p:nvSpPr>
        <p:spPr>
          <a:xfrm>
            <a:off x="479425" y="404814"/>
            <a:ext cx="10369550" cy="828000"/>
          </a:xfrm>
        </p:spPr>
        <p:txBody>
          <a:bodyPr/>
          <a:lstStyle/>
          <a:p>
            <a:pPr lvl="0"/>
            <a:r>
              <a:rPr lang="de-DE" noProof="1"/>
              <a:t>Double headline H1, </a:t>
            </a:r>
            <a:br>
              <a:rPr lang="de-DE" noProof="1"/>
            </a:br>
            <a:r>
              <a:rPr lang="de-DE" noProof="1"/>
              <a:t>32pt Gotham-Bold</a:t>
            </a:r>
          </a:p>
        </p:txBody>
      </p:sp>
      <p:sp>
        <p:nvSpPr>
          <p:cNvPr id="57" name="Textplatzhalter 15">
            <a:extLst>
              <a:ext uri="{FF2B5EF4-FFF2-40B4-BE49-F238E27FC236}">
                <a16:creationId xmlns:a16="http://schemas.microsoft.com/office/drawing/2014/main" id="{CA11490A-020A-374E-9E1B-76DEFBA3ABE9}"/>
              </a:ext>
            </a:extLst>
          </p:cNvPr>
          <p:cNvSpPr>
            <a:spLocks noGrp="1"/>
          </p:cNvSpPr>
          <p:nvPr>
            <p:ph type="body" sz="quarter" idx="81" hasCustomPrompt="1"/>
          </p:nvPr>
        </p:nvSpPr>
        <p:spPr>
          <a:xfrm>
            <a:off x="2002605" y="3970885"/>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58" name="Textplatzhalter 15">
            <a:extLst>
              <a:ext uri="{FF2B5EF4-FFF2-40B4-BE49-F238E27FC236}">
                <a16:creationId xmlns:a16="http://schemas.microsoft.com/office/drawing/2014/main" id="{6F2A732D-3BDD-C147-87F6-F2B0523E564B}"/>
              </a:ext>
            </a:extLst>
          </p:cNvPr>
          <p:cNvSpPr>
            <a:spLocks noGrp="1"/>
          </p:cNvSpPr>
          <p:nvPr>
            <p:ph type="body" sz="quarter" idx="82" hasCustomPrompt="1"/>
          </p:nvPr>
        </p:nvSpPr>
        <p:spPr>
          <a:xfrm>
            <a:off x="2002605" y="4395772"/>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63" name="Textplatzhalter 15">
            <a:extLst>
              <a:ext uri="{FF2B5EF4-FFF2-40B4-BE49-F238E27FC236}">
                <a16:creationId xmlns:a16="http://schemas.microsoft.com/office/drawing/2014/main" id="{93557CA0-7D63-8B4C-B879-2834C5D3781C}"/>
              </a:ext>
            </a:extLst>
          </p:cNvPr>
          <p:cNvSpPr>
            <a:spLocks noGrp="1"/>
          </p:cNvSpPr>
          <p:nvPr>
            <p:ph type="body" sz="quarter" idx="83" hasCustomPrompt="1"/>
          </p:nvPr>
        </p:nvSpPr>
        <p:spPr>
          <a:xfrm>
            <a:off x="5833982" y="1808162"/>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64" name="Textplatzhalter 15">
            <a:extLst>
              <a:ext uri="{FF2B5EF4-FFF2-40B4-BE49-F238E27FC236}">
                <a16:creationId xmlns:a16="http://schemas.microsoft.com/office/drawing/2014/main" id="{0ADCC398-53DB-234C-BD91-E6F47DE3B4E9}"/>
              </a:ext>
            </a:extLst>
          </p:cNvPr>
          <p:cNvSpPr>
            <a:spLocks noGrp="1"/>
          </p:cNvSpPr>
          <p:nvPr>
            <p:ph type="body" sz="quarter" idx="84" hasCustomPrompt="1"/>
          </p:nvPr>
        </p:nvSpPr>
        <p:spPr>
          <a:xfrm>
            <a:off x="5833982" y="2233049"/>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65" name="Textplatzhalter 15">
            <a:extLst>
              <a:ext uri="{FF2B5EF4-FFF2-40B4-BE49-F238E27FC236}">
                <a16:creationId xmlns:a16="http://schemas.microsoft.com/office/drawing/2014/main" id="{B524C932-3743-AF46-9A42-C801298B2E95}"/>
              </a:ext>
            </a:extLst>
          </p:cNvPr>
          <p:cNvSpPr>
            <a:spLocks noGrp="1"/>
          </p:cNvSpPr>
          <p:nvPr>
            <p:ph type="body" sz="quarter" idx="85" hasCustomPrompt="1"/>
          </p:nvPr>
        </p:nvSpPr>
        <p:spPr>
          <a:xfrm>
            <a:off x="5833982" y="3970885"/>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66" name="Textplatzhalter 15">
            <a:extLst>
              <a:ext uri="{FF2B5EF4-FFF2-40B4-BE49-F238E27FC236}">
                <a16:creationId xmlns:a16="http://schemas.microsoft.com/office/drawing/2014/main" id="{1A4679FB-CB0A-4146-AC80-4FD07410DF52}"/>
              </a:ext>
            </a:extLst>
          </p:cNvPr>
          <p:cNvSpPr>
            <a:spLocks noGrp="1"/>
          </p:cNvSpPr>
          <p:nvPr>
            <p:ph type="body" sz="quarter" idx="86" hasCustomPrompt="1"/>
          </p:nvPr>
        </p:nvSpPr>
        <p:spPr>
          <a:xfrm>
            <a:off x="5833982" y="4395772"/>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71" name="Textplatzhalter 15">
            <a:extLst>
              <a:ext uri="{FF2B5EF4-FFF2-40B4-BE49-F238E27FC236}">
                <a16:creationId xmlns:a16="http://schemas.microsoft.com/office/drawing/2014/main" id="{5B2CF56C-93C4-B448-ACA6-DFA25C84AC10}"/>
              </a:ext>
            </a:extLst>
          </p:cNvPr>
          <p:cNvSpPr>
            <a:spLocks noGrp="1"/>
          </p:cNvSpPr>
          <p:nvPr>
            <p:ph type="body" sz="quarter" idx="87" hasCustomPrompt="1"/>
          </p:nvPr>
        </p:nvSpPr>
        <p:spPr>
          <a:xfrm>
            <a:off x="9665359" y="1808162"/>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72" name="Textplatzhalter 15">
            <a:extLst>
              <a:ext uri="{FF2B5EF4-FFF2-40B4-BE49-F238E27FC236}">
                <a16:creationId xmlns:a16="http://schemas.microsoft.com/office/drawing/2014/main" id="{F9E0C910-0257-F243-9D4E-13D33470E6BD}"/>
              </a:ext>
            </a:extLst>
          </p:cNvPr>
          <p:cNvSpPr>
            <a:spLocks noGrp="1"/>
          </p:cNvSpPr>
          <p:nvPr>
            <p:ph type="body" sz="quarter" idx="88" hasCustomPrompt="1"/>
          </p:nvPr>
        </p:nvSpPr>
        <p:spPr>
          <a:xfrm>
            <a:off x="9665359" y="2233049"/>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73" name="Textplatzhalter 15">
            <a:extLst>
              <a:ext uri="{FF2B5EF4-FFF2-40B4-BE49-F238E27FC236}">
                <a16:creationId xmlns:a16="http://schemas.microsoft.com/office/drawing/2014/main" id="{E8E84E08-453E-6047-AC5B-AD0F04D931CB}"/>
              </a:ext>
            </a:extLst>
          </p:cNvPr>
          <p:cNvSpPr>
            <a:spLocks noGrp="1"/>
          </p:cNvSpPr>
          <p:nvPr>
            <p:ph type="body" sz="quarter" idx="89" hasCustomPrompt="1"/>
          </p:nvPr>
        </p:nvSpPr>
        <p:spPr>
          <a:xfrm>
            <a:off x="9665359" y="3970885"/>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74" name="Textplatzhalter 15">
            <a:extLst>
              <a:ext uri="{FF2B5EF4-FFF2-40B4-BE49-F238E27FC236}">
                <a16:creationId xmlns:a16="http://schemas.microsoft.com/office/drawing/2014/main" id="{9204578D-FB39-214E-8872-0A4A733CC195}"/>
              </a:ext>
            </a:extLst>
          </p:cNvPr>
          <p:cNvSpPr>
            <a:spLocks noGrp="1"/>
          </p:cNvSpPr>
          <p:nvPr>
            <p:ph type="body" sz="quarter" idx="90" hasCustomPrompt="1"/>
          </p:nvPr>
        </p:nvSpPr>
        <p:spPr>
          <a:xfrm>
            <a:off x="9665359" y="4395772"/>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Tree>
    <p:extLst>
      <p:ext uri="{BB962C8B-B14F-4D97-AF65-F5344CB8AC3E}">
        <p14:creationId xmlns:p14="http://schemas.microsoft.com/office/powerpoint/2010/main" val="206715714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 big">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p:txBody>
          <a:bodyPr/>
          <a:lstStyle/>
          <a:p>
            <a:pPr lvl="0"/>
            <a:r>
              <a:rPr lang="de-DE" noProof="1"/>
              <a:t>Single headline H1, 32pt Gotham-Bold</a:t>
            </a:r>
          </a:p>
        </p:txBody>
      </p:sp>
      <p:sp>
        <p:nvSpPr>
          <p:cNvPr id="7" name="Bildplatzhalter 2">
            <a:extLst>
              <a:ext uri="{FF2B5EF4-FFF2-40B4-BE49-F238E27FC236}">
                <a16:creationId xmlns:a16="http://schemas.microsoft.com/office/drawing/2014/main" id="{2B0FE148-F68D-5045-8A2F-D02C713F11D7}"/>
              </a:ext>
            </a:extLst>
          </p:cNvPr>
          <p:cNvSpPr>
            <a:spLocks noGrp="1"/>
          </p:cNvSpPr>
          <p:nvPr>
            <p:ph type="pic" sz="quarter" idx="14" hasCustomPrompt="1"/>
          </p:nvPr>
        </p:nvSpPr>
        <p:spPr>
          <a:xfrm>
            <a:off x="479493" y="1376363"/>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6" name="Textplatzhalter 15">
            <a:extLst>
              <a:ext uri="{FF2B5EF4-FFF2-40B4-BE49-F238E27FC236}">
                <a16:creationId xmlns:a16="http://schemas.microsoft.com/office/drawing/2014/main" id="{3A5C577D-F28F-CE4E-BF26-908CF3F76CA3}"/>
              </a:ext>
            </a:extLst>
          </p:cNvPr>
          <p:cNvSpPr>
            <a:spLocks noGrp="1"/>
          </p:cNvSpPr>
          <p:nvPr>
            <p:ph type="body" sz="quarter" idx="10" hasCustomPrompt="1"/>
          </p:nvPr>
        </p:nvSpPr>
        <p:spPr>
          <a:xfrm>
            <a:off x="2002606" y="1524426"/>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7" name="Textplatzhalter 15">
            <a:extLst>
              <a:ext uri="{FF2B5EF4-FFF2-40B4-BE49-F238E27FC236}">
                <a16:creationId xmlns:a16="http://schemas.microsoft.com/office/drawing/2014/main" id="{A6A9EC97-0DF2-6A4C-96F8-5CC5A5DD63F2}"/>
              </a:ext>
            </a:extLst>
          </p:cNvPr>
          <p:cNvSpPr>
            <a:spLocks noGrp="1"/>
          </p:cNvSpPr>
          <p:nvPr>
            <p:ph type="body" sz="quarter" idx="69" hasCustomPrompt="1"/>
          </p:nvPr>
        </p:nvSpPr>
        <p:spPr>
          <a:xfrm>
            <a:off x="2002605" y="1949313"/>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24" name="Bildplatzhalter 2">
            <a:extLst>
              <a:ext uri="{FF2B5EF4-FFF2-40B4-BE49-F238E27FC236}">
                <a16:creationId xmlns:a16="http://schemas.microsoft.com/office/drawing/2014/main" id="{20FFE24E-C8B8-F540-BF6A-39C99959CF9A}"/>
              </a:ext>
            </a:extLst>
          </p:cNvPr>
          <p:cNvSpPr>
            <a:spLocks noGrp="1"/>
          </p:cNvSpPr>
          <p:nvPr>
            <p:ph type="pic" sz="quarter" idx="70" hasCustomPrompt="1"/>
          </p:nvPr>
        </p:nvSpPr>
        <p:spPr>
          <a:xfrm>
            <a:off x="479492" y="2879929"/>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5" name="Textplatzhalter 15">
            <a:extLst>
              <a:ext uri="{FF2B5EF4-FFF2-40B4-BE49-F238E27FC236}">
                <a16:creationId xmlns:a16="http://schemas.microsoft.com/office/drawing/2014/main" id="{7ECBE57F-E721-ED40-91DF-37B0894C3B63}"/>
              </a:ext>
            </a:extLst>
          </p:cNvPr>
          <p:cNvSpPr>
            <a:spLocks noGrp="1"/>
          </p:cNvSpPr>
          <p:nvPr>
            <p:ph type="body" sz="quarter" idx="71" hasCustomPrompt="1"/>
          </p:nvPr>
        </p:nvSpPr>
        <p:spPr>
          <a:xfrm>
            <a:off x="2002605" y="3027992"/>
            <a:ext cx="1608957" cy="360362"/>
          </a:xfrm>
        </p:spPr>
        <p:txBody>
          <a:bodyPr/>
          <a:lstStyle>
            <a:lvl1pPr>
              <a:lnSpc>
                <a:spcPct val="90000"/>
              </a:lnSpc>
              <a:defRPr sz="1200">
                <a:latin typeface="+mj-lt"/>
              </a:defRPr>
            </a:lvl1pPr>
            <a:lvl2pPr>
              <a:spcBef>
                <a:spcPts val="0"/>
              </a:spcBef>
              <a:spcAft>
                <a:spcPts val="0"/>
              </a:spcAft>
              <a:defRPr sz="1600"/>
            </a:lvl2pPr>
          </a:lstStyle>
          <a:p>
            <a:pPr lvl="0"/>
            <a:r>
              <a:rPr lang="de-DE" err="1"/>
              <a:t>Prename</a:t>
            </a:r>
            <a:br>
              <a:rPr lang="de-DE"/>
            </a:br>
            <a:r>
              <a:rPr lang="de-DE"/>
              <a:t>Name</a:t>
            </a:r>
          </a:p>
        </p:txBody>
      </p:sp>
      <p:sp>
        <p:nvSpPr>
          <p:cNvPr id="26" name="Textplatzhalter 15">
            <a:extLst>
              <a:ext uri="{FF2B5EF4-FFF2-40B4-BE49-F238E27FC236}">
                <a16:creationId xmlns:a16="http://schemas.microsoft.com/office/drawing/2014/main" id="{A951B3A9-0F83-BD4B-A1E4-C695DF463843}"/>
              </a:ext>
            </a:extLst>
          </p:cNvPr>
          <p:cNvSpPr>
            <a:spLocks noGrp="1"/>
          </p:cNvSpPr>
          <p:nvPr>
            <p:ph type="body" sz="quarter" idx="72" hasCustomPrompt="1"/>
          </p:nvPr>
        </p:nvSpPr>
        <p:spPr>
          <a:xfrm>
            <a:off x="2002604" y="3452879"/>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30" name="Bildplatzhalter 2">
            <a:extLst>
              <a:ext uri="{FF2B5EF4-FFF2-40B4-BE49-F238E27FC236}">
                <a16:creationId xmlns:a16="http://schemas.microsoft.com/office/drawing/2014/main" id="{F83960D3-9471-1E45-9817-1B00A86C0A0E}"/>
              </a:ext>
            </a:extLst>
          </p:cNvPr>
          <p:cNvSpPr>
            <a:spLocks noGrp="1"/>
          </p:cNvSpPr>
          <p:nvPr>
            <p:ph type="pic" sz="quarter" idx="73" hasCustomPrompt="1"/>
          </p:nvPr>
        </p:nvSpPr>
        <p:spPr>
          <a:xfrm>
            <a:off x="479491" y="4382167"/>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31" name="Textplatzhalter 15">
            <a:extLst>
              <a:ext uri="{FF2B5EF4-FFF2-40B4-BE49-F238E27FC236}">
                <a16:creationId xmlns:a16="http://schemas.microsoft.com/office/drawing/2014/main" id="{C3E56024-9A2A-0844-803D-21664C8B5F59}"/>
              </a:ext>
            </a:extLst>
          </p:cNvPr>
          <p:cNvSpPr>
            <a:spLocks noGrp="1"/>
          </p:cNvSpPr>
          <p:nvPr>
            <p:ph type="body" sz="quarter" idx="74" hasCustomPrompt="1"/>
          </p:nvPr>
        </p:nvSpPr>
        <p:spPr>
          <a:xfrm>
            <a:off x="2002604" y="453023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32" name="Textplatzhalter 15">
            <a:extLst>
              <a:ext uri="{FF2B5EF4-FFF2-40B4-BE49-F238E27FC236}">
                <a16:creationId xmlns:a16="http://schemas.microsoft.com/office/drawing/2014/main" id="{40715637-A55C-8844-AEBB-6A79EE93D806}"/>
              </a:ext>
            </a:extLst>
          </p:cNvPr>
          <p:cNvSpPr>
            <a:spLocks noGrp="1"/>
          </p:cNvSpPr>
          <p:nvPr>
            <p:ph type="body" sz="quarter" idx="75" hasCustomPrompt="1"/>
          </p:nvPr>
        </p:nvSpPr>
        <p:spPr>
          <a:xfrm>
            <a:off x="2002603" y="4955117"/>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69" name="Bildplatzhalter 2">
            <a:extLst>
              <a:ext uri="{FF2B5EF4-FFF2-40B4-BE49-F238E27FC236}">
                <a16:creationId xmlns:a16="http://schemas.microsoft.com/office/drawing/2014/main" id="{F7CA03C4-72F8-3649-85B3-B73F4B9F3218}"/>
              </a:ext>
            </a:extLst>
          </p:cNvPr>
          <p:cNvSpPr>
            <a:spLocks noGrp="1"/>
          </p:cNvSpPr>
          <p:nvPr>
            <p:ph type="pic" sz="quarter" idx="85" hasCustomPrompt="1"/>
          </p:nvPr>
        </p:nvSpPr>
        <p:spPr>
          <a:xfrm>
            <a:off x="8143712" y="1376363"/>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0" name="Textplatzhalter 15">
            <a:extLst>
              <a:ext uri="{FF2B5EF4-FFF2-40B4-BE49-F238E27FC236}">
                <a16:creationId xmlns:a16="http://schemas.microsoft.com/office/drawing/2014/main" id="{AEC5032A-EE45-8348-9A0A-31B8EFEEC8F4}"/>
              </a:ext>
            </a:extLst>
          </p:cNvPr>
          <p:cNvSpPr>
            <a:spLocks noGrp="1"/>
          </p:cNvSpPr>
          <p:nvPr>
            <p:ph type="body" sz="quarter" idx="86" hasCustomPrompt="1"/>
          </p:nvPr>
        </p:nvSpPr>
        <p:spPr>
          <a:xfrm>
            <a:off x="9666825" y="1524426"/>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71" name="Textplatzhalter 15">
            <a:extLst>
              <a:ext uri="{FF2B5EF4-FFF2-40B4-BE49-F238E27FC236}">
                <a16:creationId xmlns:a16="http://schemas.microsoft.com/office/drawing/2014/main" id="{CF40F302-9A36-484C-BF38-004D69F8516D}"/>
              </a:ext>
            </a:extLst>
          </p:cNvPr>
          <p:cNvSpPr>
            <a:spLocks noGrp="1"/>
          </p:cNvSpPr>
          <p:nvPr>
            <p:ph type="body" sz="quarter" idx="87" hasCustomPrompt="1"/>
          </p:nvPr>
        </p:nvSpPr>
        <p:spPr>
          <a:xfrm>
            <a:off x="9666824" y="1949313"/>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72" name="Bildplatzhalter 2">
            <a:extLst>
              <a:ext uri="{FF2B5EF4-FFF2-40B4-BE49-F238E27FC236}">
                <a16:creationId xmlns:a16="http://schemas.microsoft.com/office/drawing/2014/main" id="{660D40D3-590A-B74D-9217-7AB11DA7FA3F}"/>
              </a:ext>
            </a:extLst>
          </p:cNvPr>
          <p:cNvSpPr>
            <a:spLocks noGrp="1"/>
          </p:cNvSpPr>
          <p:nvPr>
            <p:ph type="pic" sz="quarter" idx="88" hasCustomPrompt="1"/>
          </p:nvPr>
        </p:nvSpPr>
        <p:spPr>
          <a:xfrm>
            <a:off x="8143711" y="2879929"/>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3" name="Textplatzhalter 15">
            <a:extLst>
              <a:ext uri="{FF2B5EF4-FFF2-40B4-BE49-F238E27FC236}">
                <a16:creationId xmlns:a16="http://schemas.microsoft.com/office/drawing/2014/main" id="{9CF96FE1-8011-2B47-A232-B6FEBE96FDA2}"/>
              </a:ext>
            </a:extLst>
          </p:cNvPr>
          <p:cNvSpPr>
            <a:spLocks noGrp="1"/>
          </p:cNvSpPr>
          <p:nvPr>
            <p:ph type="body" sz="quarter" idx="89" hasCustomPrompt="1"/>
          </p:nvPr>
        </p:nvSpPr>
        <p:spPr>
          <a:xfrm>
            <a:off x="9666824" y="3027992"/>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74" name="Textplatzhalter 15">
            <a:extLst>
              <a:ext uri="{FF2B5EF4-FFF2-40B4-BE49-F238E27FC236}">
                <a16:creationId xmlns:a16="http://schemas.microsoft.com/office/drawing/2014/main" id="{7AE8975A-6A7F-4B47-A6E9-0F034298FE3F}"/>
              </a:ext>
            </a:extLst>
          </p:cNvPr>
          <p:cNvSpPr>
            <a:spLocks noGrp="1"/>
          </p:cNvSpPr>
          <p:nvPr>
            <p:ph type="body" sz="quarter" idx="90" hasCustomPrompt="1"/>
          </p:nvPr>
        </p:nvSpPr>
        <p:spPr>
          <a:xfrm>
            <a:off x="9666823" y="3452879"/>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75" name="Bildplatzhalter 2">
            <a:extLst>
              <a:ext uri="{FF2B5EF4-FFF2-40B4-BE49-F238E27FC236}">
                <a16:creationId xmlns:a16="http://schemas.microsoft.com/office/drawing/2014/main" id="{B9A44C99-09A6-404D-8BF9-69B07CA370E9}"/>
              </a:ext>
            </a:extLst>
          </p:cNvPr>
          <p:cNvSpPr>
            <a:spLocks noGrp="1"/>
          </p:cNvSpPr>
          <p:nvPr>
            <p:ph type="pic" sz="quarter" idx="91" hasCustomPrompt="1"/>
          </p:nvPr>
        </p:nvSpPr>
        <p:spPr>
          <a:xfrm>
            <a:off x="8143710" y="4382167"/>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6" name="Textplatzhalter 15">
            <a:extLst>
              <a:ext uri="{FF2B5EF4-FFF2-40B4-BE49-F238E27FC236}">
                <a16:creationId xmlns:a16="http://schemas.microsoft.com/office/drawing/2014/main" id="{47093D48-BFB6-F94F-8E83-9979773B9B1E}"/>
              </a:ext>
            </a:extLst>
          </p:cNvPr>
          <p:cNvSpPr>
            <a:spLocks noGrp="1"/>
          </p:cNvSpPr>
          <p:nvPr>
            <p:ph type="body" sz="quarter" idx="92" hasCustomPrompt="1"/>
          </p:nvPr>
        </p:nvSpPr>
        <p:spPr>
          <a:xfrm>
            <a:off x="9666823" y="453023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77" name="Textplatzhalter 15">
            <a:extLst>
              <a:ext uri="{FF2B5EF4-FFF2-40B4-BE49-F238E27FC236}">
                <a16:creationId xmlns:a16="http://schemas.microsoft.com/office/drawing/2014/main" id="{AF2F8C78-E3CF-F645-A91E-C9A91C53BE6D}"/>
              </a:ext>
            </a:extLst>
          </p:cNvPr>
          <p:cNvSpPr>
            <a:spLocks noGrp="1"/>
          </p:cNvSpPr>
          <p:nvPr>
            <p:ph type="body" sz="quarter" idx="93" hasCustomPrompt="1"/>
          </p:nvPr>
        </p:nvSpPr>
        <p:spPr>
          <a:xfrm>
            <a:off x="9666822" y="4955117"/>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78" name="Bildplatzhalter 2">
            <a:extLst>
              <a:ext uri="{FF2B5EF4-FFF2-40B4-BE49-F238E27FC236}">
                <a16:creationId xmlns:a16="http://schemas.microsoft.com/office/drawing/2014/main" id="{30BDA817-91ED-DA41-980F-B43C394A0AEC}"/>
              </a:ext>
            </a:extLst>
          </p:cNvPr>
          <p:cNvSpPr>
            <a:spLocks noGrp="1"/>
          </p:cNvSpPr>
          <p:nvPr>
            <p:ph type="pic" sz="quarter" idx="81" hasCustomPrompt="1"/>
          </p:nvPr>
        </p:nvSpPr>
        <p:spPr>
          <a:xfrm>
            <a:off x="4310869" y="1376363"/>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9" name="Textplatzhalter 15">
            <a:extLst>
              <a:ext uri="{FF2B5EF4-FFF2-40B4-BE49-F238E27FC236}">
                <a16:creationId xmlns:a16="http://schemas.microsoft.com/office/drawing/2014/main" id="{F8952652-A57C-8145-8DCF-80E6EBE6CBF9}"/>
              </a:ext>
            </a:extLst>
          </p:cNvPr>
          <p:cNvSpPr>
            <a:spLocks noGrp="1"/>
          </p:cNvSpPr>
          <p:nvPr>
            <p:ph type="body" sz="quarter" idx="82" hasCustomPrompt="1"/>
          </p:nvPr>
        </p:nvSpPr>
        <p:spPr>
          <a:xfrm>
            <a:off x="5833982" y="1524426"/>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80" name="Textplatzhalter 15">
            <a:extLst>
              <a:ext uri="{FF2B5EF4-FFF2-40B4-BE49-F238E27FC236}">
                <a16:creationId xmlns:a16="http://schemas.microsoft.com/office/drawing/2014/main" id="{AF6917C6-CBC1-8E4D-B441-E7AB69304ED8}"/>
              </a:ext>
            </a:extLst>
          </p:cNvPr>
          <p:cNvSpPr>
            <a:spLocks noGrp="1"/>
          </p:cNvSpPr>
          <p:nvPr>
            <p:ph type="body" sz="quarter" idx="83" hasCustomPrompt="1"/>
          </p:nvPr>
        </p:nvSpPr>
        <p:spPr>
          <a:xfrm>
            <a:off x="5833981" y="1949313"/>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81" name="Bildplatzhalter 2">
            <a:extLst>
              <a:ext uri="{FF2B5EF4-FFF2-40B4-BE49-F238E27FC236}">
                <a16:creationId xmlns:a16="http://schemas.microsoft.com/office/drawing/2014/main" id="{49EDF246-3FE8-CA41-BB2F-F486C3FA9DD4}"/>
              </a:ext>
            </a:extLst>
          </p:cNvPr>
          <p:cNvSpPr>
            <a:spLocks noGrp="1"/>
          </p:cNvSpPr>
          <p:nvPr>
            <p:ph type="pic" sz="quarter" idx="84" hasCustomPrompt="1"/>
          </p:nvPr>
        </p:nvSpPr>
        <p:spPr>
          <a:xfrm>
            <a:off x="4310868" y="2879929"/>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82" name="Textplatzhalter 15">
            <a:extLst>
              <a:ext uri="{FF2B5EF4-FFF2-40B4-BE49-F238E27FC236}">
                <a16:creationId xmlns:a16="http://schemas.microsoft.com/office/drawing/2014/main" id="{CEC36268-1340-AA4F-B002-FC3313880DB4}"/>
              </a:ext>
            </a:extLst>
          </p:cNvPr>
          <p:cNvSpPr>
            <a:spLocks noGrp="1"/>
          </p:cNvSpPr>
          <p:nvPr>
            <p:ph type="body" sz="quarter" idx="94" hasCustomPrompt="1"/>
          </p:nvPr>
        </p:nvSpPr>
        <p:spPr>
          <a:xfrm>
            <a:off x="5833981" y="3027992"/>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83" name="Textplatzhalter 15">
            <a:extLst>
              <a:ext uri="{FF2B5EF4-FFF2-40B4-BE49-F238E27FC236}">
                <a16:creationId xmlns:a16="http://schemas.microsoft.com/office/drawing/2014/main" id="{62557BA3-E91A-0546-9279-870E40531320}"/>
              </a:ext>
            </a:extLst>
          </p:cNvPr>
          <p:cNvSpPr>
            <a:spLocks noGrp="1"/>
          </p:cNvSpPr>
          <p:nvPr>
            <p:ph type="body" sz="quarter" idx="95" hasCustomPrompt="1"/>
          </p:nvPr>
        </p:nvSpPr>
        <p:spPr>
          <a:xfrm>
            <a:off x="5833980" y="3452879"/>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
        <p:nvSpPr>
          <p:cNvPr id="84" name="Bildplatzhalter 2">
            <a:extLst>
              <a:ext uri="{FF2B5EF4-FFF2-40B4-BE49-F238E27FC236}">
                <a16:creationId xmlns:a16="http://schemas.microsoft.com/office/drawing/2014/main" id="{D84F8C24-31B0-6849-9E49-50FD5A4EF171}"/>
              </a:ext>
            </a:extLst>
          </p:cNvPr>
          <p:cNvSpPr>
            <a:spLocks noGrp="1"/>
          </p:cNvSpPr>
          <p:nvPr>
            <p:ph type="pic" sz="quarter" idx="96" hasCustomPrompt="1"/>
          </p:nvPr>
        </p:nvSpPr>
        <p:spPr>
          <a:xfrm>
            <a:off x="4310867" y="4382167"/>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85" name="Textplatzhalter 15">
            <a:extLst>
              <a:ext uri="{FF2B5EF4-FFF2-40B4-BE49-F238E27FC236}">
                <a16:creationId xmlns:a16="http://schemas.microsoft.com/office/drawing/2014/main" id="{E7D65529-3BD5-6448-ADAD-0D4FD0DCF657}"/>
              </a:ext>
            </a:extLst>
          </p:cNvPr>
          <p:cNvSpPr>
            <a:spLocks noGrp="1"/>
          </p:cNvSpPr>
          <p:nvPr>
            <p:ph type="body" sz="quarter" idx="97" hasCustomPrompt="1"/>
          </p:nvPr>
        </p:nvSpPr>
        <p:spPr>
          <a:xfrm>
            <a:off x="5833980" y="453023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86" name="Textplatzhalter 15">
            <a:extLst>
              <a:ext uri="{FF2B5EF4-FFF2-40B4-BE49-F238E27FC236}">
                <a16:creationId xmlns:a16="http://schemas.microsoft.com/office/drawing/2014/main" id="{706D8F5D-7F28-D34D-BA28-881C6CFA1787}"/>
              </a:ext>
            </a:extLst>
          </p:cNvPr>
          <p:cNvSpPr>
            <a:spLocks noGrp="1"/>
          </p:cNvSpPr>
          <p:nvPr>
            <p:ph type="body" sz="quarter" idx="98" hasCustomPrompt="1"/>
          </p:nvPr>
        </p:nvSpPr>
        <p:spPr>
          <a:xfrm>
            <a:off x="5833979" y="4955117"/>
            <a:ext cx="1608957" cy="54072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i="1">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endParaRPr lang="de-DE" noProof="1"/>
          </a:p>
        </p:txBody>
      </p:sp>
    </p:spTree>
    <p:extLst>
      <p:ext uri="{BB962C8B-B14F-4D97-AF65-F5344CB8AC3E}">
        <p14:creationId xmlns:p14="http://schemas.microsoft.com/office/powerpoint/2010/main" val="170245531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eadline - gradient">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5A480CA-4928-FB42-9FBD-04942D5DBD29}"/>
              </a:ext>
            </a:extLst>
          </p:cNvPr>
          <p:cNvPicPr>
            <a:picLocks noChangeAspect="1"/>
          </p:cNvPicPr>
          <p:nvPr userDrawn="1"/>
        </p:nvPicPr>
        <p:blipFill>
          <a:blip r:embed="rId2">
            <a:alphaModFix amt="0"/>
          </a:blip>
          <a:stretch>
            <a:fillRect/>
          </a:stretch>
        </p:blipFill>
        <p:spPr>
          <a:xfrm>
            <a:off x="1305" y="0"/>
            <a:ext cx="12189390" cy="6858000"/>
          </a:xfrm>
          <a:prstGeom prst="rect">
            <a:avLst/>
          </a:prstGeom>
        </p:spPr>
      </p:pic>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lvl1pPr>
              <a:defRPr>
                <a:solidFill>
                  <a:schemeClr val="tx1"/>
                </a:solidFill>
              </a:defRPr>
            </a:lvl1p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lvl1pPr>
              <a:defRPr>
                <a:solidFill>
                  <a:schemeClr val="tx1"/>
                </a:solidFill>
              </a:defRPr>
            </a:lvl1p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bwMode="black"/>
        <p:txBody>
          <a:bodyPr/>
          <a:lstStyle>
            <a:lvl1pPr>
              <a:defRPr>
                <a:solidFill>
                  <a:schemeClr val="tx1"/>
                </a:solidFill>
              </a:defRPr>
            </a:lvl1pPr>
          </a:lstStyle>
          <a:p>
            <a:pPr lvl="0"/>
            <a:r>
              <a:rPr lang="de-DE" noProof="1"/>
              <a:t>Single headline H1, 32pt Gotham-Bold</a:t>
            </a:r>
          </a:p>
        </p:txBody>
      </p:sp>
      <p:sp>
        <p:nvSpPr>
          <p:cNvPr id="8" name="Textfeld 7">
            <a:extLst>
              <a:ext uri="{FF2B5EF4-FFF2-40B4-BE49-F238E27FC236}">
                <a16:creationId xmlns:a16="http://schemas.microsoft.com/office/drawing/2014/main" id="{59FAC511-2D25-414F-BD9C-DFB8EBDC0E72}"/>
              </a:ext>
            </a:extLst>
          </p:cNvPr>
          <p:cNvSpPr txBox="1"/>
          <p:nvPr userDrawn="1"/>
        </p:nvSpPr>
        <p:spPr>
          <a:xfrm>
            <a:off x="479425" y="6335691"/>
            <a:ext cx="807913" cy="1384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900" kern="1200" noProof="1">
                <a:solidFill>
                  <a:schemeClr val="tx1"/>
                </a:solidFill>
                <a:latin typeface="+mn-lt"/>
                <a:ea typeface="+mn-ea"/>
                <a:cs typeface="+mn-cs"/>
              </a:rPr>
              <a:t>© MetaDesign</a:t>
            </a:r>
          </a:p>
        </p:txBody>
      </p:sp>
    </p:spTree>
    <p:extLst>
      <p:ext uri="{BB962C8B-B14F-4D97-AF65-F5344CB8AC3E}">
        <p14:creationId xmlns:p14="http://schemas.microsoft.com/office/powerpoint/2010/main" val="17163633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line - whit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B2CED5-0E7C-EE43-B063-3713D2F86A57}"/>
              </a:ext>
            </a:extLst>
          </p:cNvPr>
          <p:cNvSpPr>
            <a:spLocks noGrp="1"/>
          </p:cNvSpPr>
          <p:nvPr>
            <p:ph type="title" hasCustomPrompt="1"/>
          </p:nvPr>
        </p:nvSpPr>
        <p:spPr/>
        <p:txBody>
          <a:bodyPr/>
          <a:lstStyle/>
          <a:p>
            <a:r>
              <a:rPr lang="de-DE" noProof="1"/>
              <a:t>Single headline H1, 32pt Gotham-Bold</a:t>
            </a:r>
            <a:endParaRPr lang="de-DE"/>
          </a:p>
        </p:txBody>
      </p:sp>
      <p:sp>
        <p:nvSpPr>
          <p:cNvPr id="3" name="Fußzeilenplatzhalter 2">
            <a:extLst>
              <a:ext uri="{FF2B5EF4-FFF2-40B4-BE49-F238E27FC236}">
                <a16:creationId xmlns:a16="http://schemas.microsoft.com/office/drawing/2014/main" id="{B6416AFD-5378-344C-9EBB-CB330DA4D832}"/>
              </a:ext>
            </a:extLst>
          </p:cNvPr>
          <p:cNvSpPr>
            <a:spLocks noGrp="1"/>
          </p:cNvSpPr>
          <p:nvPr>
            <p:ph type="ftr" sz="quarter" idx="10"/>
          </p:nvPr>
        </p:nvSpPr>
        <p:spPr/>
        <p:txBody>
          <a:bodyPr/>
          <a:lstStyle/>
          <a:p>
            <a:r>
              <a:rPr lang="de-DE" noProof="1"/>
              <a:t>VR WWT 13.11.2024 - Bericht Telekom</a:t>
            </a:r>
          </a:p>
        </p:txBody>
      </p:sp>
      <p:sp>
        <p:nvSpPr>
          <p:cNvPr id="4" name="Foliennummernplatzhalter 3">
            <a:extLst>
              <a:ext uri="{FF2B5EF4-FFF2-40B4-BE49-F238E27FC236}">
                <a16:creationId xmlns:a16="http://schemas.microsoft.com/office/drawing/2014/main" id="{23CE7CE4-6E06-5744-A800-2EB216D2410E}"/>
              </a:ext>
            </a:extLst>
          </p:cNvPr>
          <p:cNvSpPr>
            <a:spLocks noGrp="1"/>
          </p:cNvSpPr>
          <p:nvPr>
            <p:ph type="sldNum" sz="quarter" idx="11"/>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119005539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 100">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p:txBody>
          <a:bodyPr/>
          <a:lstStyle/>
          <a:p>
            <a:pPr lvl="0"/>
            <a:r>
              <a:rPr lang="de-DE" noProof="1"/>
              <a:t>Single headline H1, 32pt Gotham-Bold</a:t>
            </a:r>
          </a:p>
        </p:txBody>
      </p:sp>
      <p:sp>
        <p:nvSpPr>
          <p:cNvPr id="23" name="Textplatzhalter 15">
            <a:extLst>
              <a:ext uri="{FF2B5EF4-FFF2-40B4-BE49-F238E27FC236}">
                <a16:creationId xmlns:a16="http://schemas.microsoft.com/office/drawing/2014/main" id="{747F672E-BDB3-9F4C-B5E6-3F96720992DD}"/>
              </a:ext>
            </a:extLst>
          </p:cNvPr>
          <p:cNvSpPr>
            <a:spLocks noGrp="1"/>
          </p:cNvSpPr>
          <p:nvPr>
            <p:ph type="body" sz="quarter" idx="10" hasCustomPrompt="1"/>
          </p:nvPr>
        </p:nvSpPr>
        <p:spPr>
          <a:xfrm>
            <a:off x="479425" y="1376363"/>
            <a:ext cx="10369550"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24" name="Textplatzhalter 15">
            <a:extLst>
              <a:ext uri="{FF2B5EF4-FFF2-40B4-BE49-F238E27FC236}">
                <a16:creationId xmlns:a16="http://schemas.microsoft.com/office/drawing/2014/main" id="{F12443B3-4089-0D4A-ABF9-3514889F54E2}"/>
              </a:ext>
            </a:extLst>
          </p:cNvPr>
          <p:cNvSpPr>
            <a:spLocks noGrp="1"/>
          </p:cNvSpPr>
          <p:nvPr>
            <p:ph type="body" sz="quarter" idx="69" hasCustomPrompt="1"/>
          </p:nvPr>
        </p:nvSpPr>
        <p:spPr>
          <a:xfrm>
            <a:off x="479425" y="1942029"/>
            <a:ext cx="10369550" cy="3676638"/>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 Nunc viverra imperdiet enim. Lorem ipsum dolor sit amet, consectetuer adipiscing elit. Maecenas porttitor congue massa. Fusce lectus posuere. Fusce est. Vivamus a tellus. Lorem ipsum dolor sit amet, consectetuer. </a:t>
            </a:r>
          </a:p>
          <a:p>
            <a:pPr lvl="0"/>
            <a:r>
              <a:rPr lang="de-DE" noProof="1"/>
              <a:t>Fusce posuere, magna sed pulvinar ultricies, purus lectus malesuada libero, sit amet commodo magna eros quis urna. Nunc viverra imperdiet enim. Fusce est. Vivamus a tellus. Pellentesque habitant morbi tristique senectusv et netus et malesuada fames ac turpis egestas. Lorem ipsum dolor sit amet, consectetuer adipiscing elit. Maecenas porttitor congue massa. Fusce lectus posuere. Proin pharetra nonummy pede. Pellentesque habitant morbi tristique senectus et netus et malesuada fames ac turpis egestas. Proin pharetra nonummy pede. Lorem ipsum dolor sit amet, consectetuer adipiscing elit. </a:t>
            </a:r>
          </a:p>
          <a:p>
            <a:pPr lvl="0"/>
            <a:r>
              <a:rPr lang="de-DE" noProof="1"/>
              <a:t>Nunc viverra imperdiet enim. Fusce est. Vivamus a tellus. Lorem ipsum dolor </a:t>
            </a:r>
            <a:br>
              <a:rPr lang="de-DE" noProof="1"/>
            </a:br>
            <a:r>
              <a:rPr lang="de-DE" noProof="1"/>
              <a:t>sit amet, consectetuer adipiscing elit. Maecenas porttitor congue massa. </a:t>
            </a:r>
          </a:p>
        </p:txBody>
      </p:sp>
    </p:spTree>
    <p:extLst>
      <p:ext uri="{BB962C8B-B14F-4D97-AF65-F5344CB8AC3E}">
        <p14:creationId xmlns:p14="http://schemas.microsoft.com/office/powerpoint/2010/main" val="350135478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 picture 50">
    <p:bg>
      <p:bgPr>
        <a:solidFill>
          <a:schemeClr val="bg1"/>
        </a:solidFill>
        <a:effectLst/>
      </p:bgPr>
    </p:bg>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95ADC381-DC7E-BD42-A082-FB28D014FB92}"/>
              </a:ext>
            </a:extLst>
          </p:cNvPr>
          <p:cNvSpPr>
            <a:spLocks noGrp="1"/>
          </p:cNvSpPr>
          <p:nvPr>
            <p:ph type="pic" sz="quarter" idx="70" hasCustomPrompt="1"/>
          </p:nvPr>
        </p:nvSpPr>
        <p:spPr>
          <a:xfrm>
            <a:off x="6096000" y="0"/>
            <a:ext cx="6095999"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479425" y="404814"/>
            <a:ext cx="4968875" cy="828000"/>
          </a:xfrm>
        </p:spPr>
        <p:txBody>
          <a:bodyPr/>
          <a:lstStyle/>
          <a:p>
            <a:pPr lvl="0"/>
            <a:r>
              <a:rPr lang="de-DE" noProof="1"/>
              <a:t>Double headline H1, </a:t>
            </a:r>
            <a:br>
              <a:rPr lang="de-DE" noProof="1"/>
            </a:br>
            <a:r>
              <a:rPr lang="de-DE" noProof="1"/>
              <a:t>32pt Gotham-Bold</a:t>
            </a:r>
          </a:p>
        </p:txBody>
      </p:sp>
      <p:sp>
        <p:nvSpPr>
          <p:cNvPr id="11" name="Textplatzhalter 15">
            <a:extLst>
              <a:ext uri="{FF2B5EF4-FFF2-40B4-BE49-F238E27FC236}">
                <a16:creationId xmlns:a16="http://schemas.microsoft.com/office/drawing/2014/main" id="{A33F24FE-E628-3D4B-A292-69442BC5CDC5}"/>
              </a:ext>
            </a:extLst>
          </p:cNvPr>
          <p:cNvSpPr>
            <a:spLocks noGrp="1"/>
          </p:cNvSpPr>
          <p:nvPr>
            <p:ph type="body" sz="quarter" idx="10" hasCustomPrompt="1"/>
          </p:nvPr>
        </p:nvSpPr>
        <p:spPr>
          <a:xfrm>
            <a:off x="479425" y="1808163"/>
            <a:ext cx="4968875"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12" name="Textplatzhalter 15">
            <a:extLst>
              <a:ext uri="{FF2B5EF4-FFF2-40B4-BE49-F238E27FC236}">
                <a16:creationId xmlns:a16="http://schemas.microsoft.com/office/drawing/2014/main" id="{EE5BCDF2-D5D2-3247-980F-488125C02B98}"/>
              </a:ext>
            </a:extLst>
          </p:cNvPr>
          <p:cNvSpPr>
            <a:spLocks noGrp="1"/>
          </p:cNvSpPr>
          <p:nvPr>
            <p:ph type="body" sz="quarter" idx="72" hasCustomPrompt="1"/>
          </p:nvPr>
        </p:nvSpPr>
        <p:spPr>
          <a:xfrm>
            <a:off x="479425" y="2373829"/>
            <a:ext cx="4968875" cy="3244838"/>
          </a:xfrm>
        </p:spPr>
        <p:txBody>
          <a:bodyPr/>
          <a:lstStyle>
            <a:lvl1pPr>
              <a:spcBef>
                <a:spcPts val="0"/>
              </a:spcBef>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394419155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R - picture 50">
    <p:bg>
      <p:bgPr>
        <a:solidFill>
          <a:schemeClr val="bg1"/>
        </a:solidFill>
        <a:effectLst/>
      </p:bgPr>
    </p:bg>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E505DF6C-ECCB-5242-9567-B753799C6B48}"/>
              </a:ext>
            </a:extLst>
          </p:cNvPr>
          <p:cNvSpPr>
            <a:spLocks noGrp="1"/>
          </p:cNvSpPr>
          <p:nvPr>
            <p:ph type="pic" sz="quarter" idx="70" hasCustomPrompt="1"/>
          </p:nvPr>
        </p:nvSpPr>
        <p:spPr>
          <a:xfrm>
            <a:off x="0" y="0"/>
            <a:ext cx="60960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743699" y="404814"/>
            <a:ext cx="4105275" cy="828000"/>
          </a:xfrm>
        </p:spPr>
        <p:txBody>
          <a:bodyPr/>
          <a:lstStyle/>
          <a:p>
            <a:pPr lvl="0"/>
            <a:r>
              <a:rPr lang="de-DE" noProof="1"/>
              <a:t>Double headline H1, </a:t>
            </a:r>
            <a:br>
              <a:rPr lang="de-DE" noProof="1"/>
            </a:br>
            <a:r>
              <a:rPr lang="de-DE" noProof="1"/>
              <a:t>32pt Gotham-Bold</a:t>
            </a:r>
          </a:p>
        </p:txBody>
      </p:sp>
      <p:sp>
        <p:nvSpPr>
          <p:cNvPr id="14" name="Textplatzhalter 15">
            <a:extLst>
              <a:ext uri="{FF2B5EF4-FFF2-40B4-BE49-F238E27FC236}">
                <a16:creationId xmlns:a16="http://schemas.microsoft.com/office/drawing/2014/main" id="{F1398E2A-EFE8-8741-9B12-B124EE1F3D20}"/>
              </a:ext>
            </a:extLst>
          </p:cNvPr>
          <p:cNvSpPr>
            <a:spLocks noGrp="1"/>
          </p:cNvSpPr>
          <p:nvPr>
            <p:ph type="body" sz="quarter" idx="10" hasCustomPrompt="1"/>
          </p:nvPr>
        </p:nvSpPr>
        <p:spPr>
          <a:xfrm>
            <a:off x="6743701" y="1808163"/>
            <a:ext cx="4105274"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15" name="Textplatzhalter 15">
            <a:extLst>
              <a:ext uri="{FF2B5EF4-FFF2-40B4-BE49-F238E27FC236}">
                <a16:creationId xmlns:a16="http://schemas.microsoft.com/office/drawing/2014/main" id="{99741AC9-3EBC-004D-BED6-9B5D78AFC0C3}"/>
              </a:ext>
            </a:extLst>
          </p:cNvPr>
          <p:cNvSpPr>
            <a:spLocks noGrp="1"/>
          </p:cNvSpPr>
          <p:nvPr>
            <p:ph type="body" sz="quarter" idx="72" hasCustomPrompt="1"/>
          </p:nvPr>
        </p:nvSpPr>
        <p:spPr>
          <a:xfrm>
            <a:off x="6743701" y="2373829"/>
            <a:ext cx="4105274" cy="3244838"/>
          </a:xfrm>
        </p:spPr>
        <p:txBody>
          <a:bodyPr/>
          <a:lstStyle>
            <a:lvl1pPr>
              <a:spcBef>
                <a:spcPts val="0"/>
              </a:spcBef>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senet netus et malesuada fames ac turpis.</a:t>
            </a:r>
          </a:p>
        </p:txBody>
      </p:sp>
    </p:spTree>
    <p:extLst>
      <p:ext uri="{BB962C8B-B14F-4D97-AF65-F5344CB8AC3E}">
        <p14:creationId xmlns:p14="http://schemas.microsoft.com/office/powerpoint/2010/main" val="183355731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4x4 - picture 20">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21" name="Bildplatzhalter 2">
            <a:extLst>
              <a:ext uri="{FF2B5EF4-FFF2-40B4-BE49-F238E27FC236}">
                <a16:creationId xmlns:a16="http://schemas.microsoft.com/office/drawing/2014/main" id="{B450DE31-F9BA-DD48-A487-BC90339E5956}"/>
              </a:ext>
            </a:extLst>
          </p:cNvPr>
          <p:cNvSpPr>
            <a:spLocks noGrp="1"/>
          </p:cNvSpPr>
          <p:nvPr>
            <p:ph type="pic" sz="quarter" idx="27" hasCustomPrompt="1"/>
          </p:nvPr>
        </p:nvSpPr>
        <p:spPr>
          <a:xfrm>
            <a:off x="0" y="0"/>
            <a:ext cx="30480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6" name="Textplatzhalter 15">
            <a:extLst>
              <a:ext uri="{FF2B5EF4-FFF2-40B4-BE49-F238E27FC236}">
                <a16:creationId xmlns:a16="http://schemas.microsoft.com/office/drawing/2014/main" id="{91C4B223-0A44-C04E-A9B9-54DF4006A1EB}"/>
              </a:ext>
            </a:extLst>
          </p:cNvPr>
          <p:cNvSpPr>
            <a:spLocks noGrp="1"/>
          </p:cNvSpPr>
          <p:nvPr>
            <p:ph type="body" sz="quarter" idx="84" hasCustomPrompt="1"/>
          </p:nvPr>
        </p:nvSpPr>
        <p:spPr>
          <a:xfrm>
            <a:off x="4098131" y="1376363"/>
            <a:ext cx="3132137"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a:t>
            </a:r>
          </a:p>
        </p:txBody>
      </p:sp>
      <p:sp>
        <p:nvSpPr>
          <p:cNvPr id="27" name="Textplatzhalter 15">
            <a:extLst>
              <a:ext uri="{FF2B5EF4-FFF2-40B4-BE49-F238E27FC236}">
                <a16:creationId xmlns:a16="http://schemas.microsoft.com/office/drawing/2014/main" id="{01E0E8B4-1144-FC47-BE81-DC27FFF379AB}"/>
              </a:ext>
            </a:extLst>
          </p:cNvPr>
          <p:cNvSpPr>
            <a:spLocks noGrp="1"/>
          </p:cNvSpPr>
          <p:nvPr>
            <p:ph type="body" sz="quarter" idx="85" hasCustomPrompt="1"/>
          </p:nvPr>
        </p:nvSpPr>
        <p:spPr>
          <a:xfrm>
            <a:off x="4098131" y="1942029"/>
            <a:ext cx="3132137" cy="1145486"/>
          </a:xfrm>
        </p:spPr>
        <p:txBody>
          <a:bodyPr/>
          <a:lstStyle>
            <a:lvl1pPr>
              <a:defRPr sz="1400"/>
            </a:lvl1pPr>
            <a:lvl2pPr>
              <a:spcBef>
                <a:spcPts val="0"/>
              </a:spcBef>
              <a:spcAft>
                <a:spcPts val="1000"/>
              </a:spcAft>
              <a:defRPr sz="1400">
                <a:latin typeface="+mn-lt"/>
              </a:defRPr>
            </a:lvl2pPr>
          </a:lstStyle>
          <a:p>
            <a:pPr lvl="0"/>
            <a:r>
              <a:rPr lang="de-DE" noProof="1"/>
              <a:t>Copy text, 14pt Gotham-Book. Lorem ipsum dolor sit amet maga, consectetuer adipiscing de es elit. Maecenas porttitor congue massa fusce posuere magna a tellus.</a:t>
            </a:r>
          </a:p>
        </p:txBody>
      </p:sp>
      <p:sp>
        <p:nvSpPr>
          <p:cNvPr id="28" name="Textplatzhalter 15">
            <a:extLst>
              <a:ext uri="{FF2B5EF4-FFF2-40B4-BE49-F238E27FC236}">
                <a16:creationId xmlns:a16="http://schemas.microsoft.com/office/drawing/2014/main" id="{6F082935-86A2-F245-B104-63427C699187}"/>
              </a:ext>
            </a:extLst>
          </p:cNvPr>
          <p:cNvSpPr>
            <a:spLocks noGrp="1"/>
          </p:cNvSpPr>
          <p:nvPr>
            <p:ph type="body" sz="quarter" idx="86" hasCustomPrompt="1"/>
          </p:nvPr>
        </p:nvSpPr>
        <p:spPr>
          <a:xfrm>
            <a:off x="4098132" y="3770485"/>
            <a:ext cx="3132137"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a:t>
            </a:r>
          </a:p>
        </p:txBody>
      </p:sp>
      <p:sp>
        <p:nvSpPr>
          <p:cNvPr id="29" name="Textplatzhalter 15">
            <a:extLst>
              <a:ext uri="{FF2B5EF4-FFF2-40B4-BE49-F238E27FC236}">
                <a16:creationId xmlns:a16="http://schemas.microsoft.com/office/drawing/2014/main" id="{EA45A33C-C080-714E-9544-EBBCC391A4CF}"/>
              </a:ext>
            </a:extLst>
          </p:cNvPr>
          <p:cNvSpPr>
            <a:spLocks noGrp="1"/>
          </p:cNvSpPr>
          <p:nvPr>
            <p:ph type="body" sz="quarter" idx="87" hasCustomPrompt="1"/>
          </p:nvPr>
        </p:nvSpPr>
        <p:spPr>
          <a:xfrm>
            <a:off x="4098132" y="4336151"/>
            <a:ext cx="3132137" cy="1145486"/>
          </a:xfrm>
        </p:spPr>
        <p:txBody>
          <a:bodyPr/>
          <a:lstStyle>
            <a:lvl1pPr>
              <a:defRPr sz="1400"/>
            </a:lvl1pPr>
            <a:lvl2pPr>
              <a:spcBef>
                <a:spcPts val="0"/>
              </a:spcBef>
              <a:spcAft>
                <a:spcPts val="1000"/>
              </a:spcAft>
              <a:defRPr sz="1400">
                <a:latin typeface="+mn-lt"/>
              </a:defRPr>
            </a:lvl2pPr>
          </a:lstStyle>
          <a:p>
            <a:pPr lvl="0"/>
            <a:r>
              <a:rPr lang="de-DE" noProof="1"/>
              <a:t>Copy text, 14pt Gotham-Book. Lorem ipsum dolor sit amet maga, consectetuer adipiscing de es elit. Maecenas porttitor congue massa fusce posuere magna a tellus.</a:t>
            </a:r>
          </a:p>
        </p:txBody>
      </p:sp>
      <p:sp>
        <p:nvSpPr>
          <p:cNvPr id="30" name="Textplatzhalter 15">
            <a:extLst>
              <a:ext uri="{FF2B5EF4-FFF2-40B4-BE49-F238E27FC236}">
                <a16:creationId xmlns:a16="http://schemas.microsoft.com/office/drawing/2014/main" id="{C780EF12-7CAC-1041-AF2E-311F78158B1A}"/>
              </a:ext>
            </a:extLst>
          </p:cNvPr>
          <p:cNvSpPr>
            <a:spLocks noGrp="1"/>
          </p:cNvSpPr>
          <p:nvPr>
            <p:ph type="body" sz="quarter" idx="88" hasCustomPrompt="1"/>
          </p:nvPr>
        </p:nvSpPr>
        <p:spPr>
          <a:xfrm>
            <a:off x="7716837" y="1376363"/>
            <a:ext cx="3132137"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a:t>
            </a:r>
          </a:p>
        </p:txBody>
      </p:sp>
      <p:sp>
        <p:nvSpPr>
          <p:cNvPr id="31" name="Textplatzhalter 15">
            <a:extLst>
              <a:ext uri="{FF2B5EF4-FFF2-40B4-BE49-F238E27FC236}">
                <a16:creationId xmlns:a16="http://schemas.microsoft.com/office/drawing/2014/main" id="{EF9E31C0-D167-FF40-9130-E4E273BB3BBC}"/>
              </a:ext>
            </a:extLst>
          </p:cNvPr>
          <p:cNvSpPr>
            <a:spLocks noGrp="1"/>
          </p:cNvSpPr>
          <p:nvPr>
            <p:ph type="body" sz="quarter" idx="89" hasCustomPrompt="1"/>
          </p:nvPr>
        </p:nvSpPr>
        <p:spPr>
          <a:xfrm>
            <a:off x="7716837" y="1942029"/>
            <a:ext cx="3132137" cy="1145486"/>
          </a:xfrm>
        </p:spPr>
        <p:txBody>
          <a:bodyPr/>
          <a:lstStyle>
            <a:lvl1pPr>
              <a:defRPr sz="1400"/>
            </a:lvl1pPr>
            <a:lvl2pPr>
              <a:spcBef>
                <a:spcPts val="0"/>
              </a:spcBef>
              <a:spcAft>
                <a:spcPts val="1000"/>
              </a:spcAft>
              <a:defRPr sz="1400">
                <a:latin typeface="+mn-lt"/>
              </a:defRPr>
            </a:lvl2pPr>
          </a:lstStyle>
          <a:p>
            <a:pPr lvl="0"/>
            <a:r>
              <a:rPr lang="de-DE" noProof="1"/>
              <a:t>Copy text, 14pt Gotham-Book. Lorem ipsum dolor sit amet maga, consectetuer adipiscing de es elit. Maecenas porttitor congue massa fusce posuere magna a tellus.</a:t>
            </a:r>
          </a:p>
        </p:txBody>
      </p:sp>
      <p:sp>
        <p:nvSpPr>
          <p:cNvPr id="32" name="Textplatzhalter 15">
            <a:extLst>
              <a:ext uri="{FF2B5EF4-FFF2-40B4-BE49-F238E27FC236}">
                <a16:creationId xmlns:a16="http://schemas.microsoft.com/office/drawing/2014/main" id="{150B0D88-B206-B645-B094-5D364D4F2D48}"/>
              </a:ext>
            </a:extLst>
          </p:cNvPr>
          <p:cNvSpPr>
            <a:spLocks noGrp="1"/>
          </p:cNvSpPr>
          <p:nvPr>
            <p:ph type="body" sz="quarter" idx="90" hasCustomPrompt="1"/>
          </p:nvPr>
        </p:nvSpPr>
        <p:spPr>
          <a:xfrm>
            <a:off x="7716838" y="3770485"/>
            <a:ext cx="3132137"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a:t>
            </a:r>
          </a:p>
        </p:txBody>
      </p:sp>
      <p:sp>
        <p:nvSpPr>
          <p:cNvPr id="33" name="Textplatzhalter 15">
            <a:extLst>
              <a:ext uri="{FF2B5EF4-FFF2-40B4-BE49-F238E27FC236}">
                <a16:creationId xmlns:a16="http://schemas.microsoft.com/office/drawing/2014/main" id="{E633F6CA-097E-1C41-9CA4-26955C5F9EFE}"/>
              </a:ext>
            </a:extLst>
          </p:cNvPr>
          <p:cNvSpPr>
            <a:spLocks noGrp="1"/>
          </p:cNvSpPr>
          <p:nvPr>
            <p:ph type="body" sz="quarter" idx="91" hasCustomPrompt="1"/>
          </p:nvPr>
        </p:nvSpPr>
        <p:spPr>
          <a:xfrm>
            <a:off x="7716838" y="4336151"/>
            <a:ext cx="3132137" cy="1145486"/>
          </a:xfrm>
        </p:spPr>
        <p:txBody>
          <a:bodyPr/>
          <a:lstStyle>
            <a:lvl1pPr>
              <a:defRPr sz="1400"/>
            </a:lvl1pPr>
            <a:lvl2pPr>
              <a:spcBef>
                <a:spcPts val="0"/>
              </a:spcBef>
              <a:spcAft>
                <a:spcPts val="1000"/>
              </a:spcAft>
              <a:defRPr sz="1400">
                <a:latin typeface="+mn-lt"/>
              </a:defRPr>
            </a:lvl2pPr>
          </a:lstStyle>
          <a:p>
            <a:pPr lvl="0"/>
            <a:r>
              <a:rPr lang="de-DE" noProof="1"/>
              <a:t>Copy text, 14pt Gotham-Book. Lorem ipsum dolor sit amet maga, consectetuer adipiscing de es elit. Maecenas porttitor congue massa fusce posuere magna a tellus.</a:t>
            </a:r>
          </a:p>
        </p:txBody>
      </p:sp>
    </p:spTree>
    <p:extLst>
      <p:ext uri="{BB962C8B-B14F-4D97-AF65-F5344CB8AC3E}">
        <p14:creationId xmlns:p14="http://schemas.microsoft.com/office/powerpoint/2010/main" val="69172336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t - picture 50">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12" name="Textplatzhalter 15">
            <a:extLst>
              <a:ext uri="{FF2B5EF4-FFF2-40B4-BE49-F238E27FC236}">
                <a16:creationId xmlns:a16="http://schemas.microsoft.com/office/drawing/2014/main" id="{4822AAFD-891B-C741-BDAF-2401D4EA3575}"/>
              </a:ext>
            </a:extLst>
          </p:cNvPr>
          <p:cNvSpPr>
            <a:spLocks noGrp="1"/>
          </p:cNvSpPr>
          <p:nvPr>
            <p:ph type="body" sz="quarter" idx="73" hasCustomPrompt="1"/>
          </p:nvPr>
        </p:nvSpPr>
        <p:spPr>
          <a:xfrm>
            <a:off x="479425" y="4336152"/>
            <a:ext cx="10369550" cy="1145486"/>
          </a:xfrm>
        </p:spPr>
        <p:txBody>
          <a:bodyPr/>
          <a:lstStyle>
            <a:lvl1pPr>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 Nunc viverra imperdiet enim. Fusce est. Vivamus tellus. Pellentesque habitant morbi tristique setus et netus et malesuada fames ac turpis egestas. Proin pharetra nonummy pede. Mauris et orci. Maecenas porttitor congue massa. Fusce posuere, magna sed pulvinar ultricies, purus lectus malesuada libero, sit amet.</a:t>
            </a:r>
          </a:p>
        </p:txBody>
      </p:sp>
      <p:sp>
        <p:nvSpPr>
          <p:cNvPr id="21" name="Titel 3">
            <a:extLst>
              <a:ext uri="{FF2B5EF4-FFF2-40B4-BE49-F238E27FC236}">
                <a16:creationId xmlns:a16="http://schemas.microsoft.com/office/drawing/2014/main" id="{BF5CB3C2-4A03-DF4F-AEC0-0D409FBD6B48}"/>
              </a:ext>
            </a:extLst>
          </p:cNvPr>
          <p:cNvSpPr>
            <a:spLocks noGrp="1"/>
          </p:cNvSpPr>
          <p:nvPr>
            <p:ph type="title" hasCustomPrompt="1"/>
          </p:nvPr>
        </p:nvSpPr>
        <p:spPr>
          <a:xfrm>
            <a:off x="479425" y="3770486"/>
            <a:ext cx="10369550" cy="275875"/>
          </a:xfrm>
        </p:spPr>
        <p:txBody>
          <a:bodyPr/>
          <a:lstStyle>
            <a:lvl1pPr>
              <a:defRPr sz="2000"/>
            </a:lvl1pPr>
          </a:lstStyle>
          <a:p>
            <a:pPr lvl="0"/>
            <a:r>
              <a:rPr lang="de-DE" noProof="1"/>
              <a:t>Subline S1, 20pt Gotham-Bold</a:t>
            </a:r>
          </a:p>
        </p:txBody>
      </p:sp>
      <p:sp>
        <p:nvSpPr>
          <p:cNvPr id="22" name="Bildplatzhalter 2">
            <a:extLst>
              <a:ext uri="{FF2B5EF4-FFF2-40B4-BE49-F238E27FC236}">
                <a16:creationId xmlns:a16="http://schemas.microsoft.com/office/drawing/2014/main" id="{3094DA27-357C-8942-8CB5-E2B82322B9F2}"/>
              </a:ext>
            </a:extLst>
          </p:cNvPr>
          <p:cNvSpPr>
            <a:spLocks noGrp="1"/>
          </p:cNvSpPr>
          <p:nvPr>
            <p:ph type="pic" sz="quarter" idx="11" hasCustomPrompt="1"/>
          </p:nvPr>
        </p:nvSpPr>
        <p:spPr>
          <a:xfrm>
            <a:off x="0" y="0"/>
            <a:ext cx="12192000" cy="324961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Tree>
    <p:extLst>
      <p:ext uri="{BB962C8B-B14F-4D97-AF65-F5344CB8AC3E}">
        <p14:creationId xmlns:p14="http://schemas.microsoft.com/office/powerpoint/2010/main" val="130808260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top - picture 50">
    <p:bg>
      <p:bgPr>
        <a:solidFill>
          <a:schemeClr val="bg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p:txBody>
          <a:bodyPr/>
          <a:lstStyle/>
          <a:p>
            <a:pPr lvl="0"/>
            <a:r>
              <a:rPr lang="de-DE" noProof="1"/>
              <a:t>Single headline H1, 32pt Gotham-Bold</a:t>
            </a:r>
          </a:p>
        </p:txBody>
      </p:sp>
      <p:sp>
        <p:nvSpPr>
          <p:cNvPr id="7" name="Bildplatzhalter 2">
            <a:extLst>
              <a:ext uri="{FF2B5EF4-FFF2-40B4-BE49-F238E27FC236}">
                <a16:creationId xmlns:a16="http://schemas.microsoft.com/office/drawing/2014/main" id="{879AF372-D911-7441-AED3-63FEED237FB4}"/>
              </a:ext>
            </a:extLst>
          </p:cNvPr>
          <p:cNvSpPr>
            <a:spLocks noGrp="1"/>
          </p:cNvSpPr>
          <p:nvPr>
            <p:ph type="pic" sz="quarter" idx="11" hasCustomPrompt="1"/>
          </p:nvPr>
        </p:nvSpPr>
        <p:spPr>
          <a:xfrm>
            <a:off x="0" y="3608386"/>
            <a:ext cx="12192000" cy="324961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0" name="Textplatzhalter 15">
            <a:extLst>
              <a:ext uri="{FF2B5EF4-FFF2-40B4-BE49-F238E27FC236}">
                <a16:creationId xmlns:a16="http://schemas.microsoft.com/office/drawing/2014/main" id="{B4FA391B-5046-B146-86E5-C8DE4F6C1CE9}"/>
              </a:ext>
            </a:extLst>
          </p:cNvPr>
          <p:cNvSpPr>
            <a:spLocks noGrp="1"/>
          </p:cNvSpPr>
          <p:nvPr>
            <p:ph type="body" sz="quarter" idx="73" hasCustomPrompt="1"/>
          </p:nvPr>
        </p:nvSpPr>
        <p:spPr>
          <a:xfrm>
            <a:off x="479425" y="1942028"/>
            <a:ext cx="10369550" cy="1145486"/>
          </a:xfrm>
        </p:spPr>
        <p:txBody>
          <a:bodyPr/>
          <a:lstStyle>
            <a:lvl1pPr>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 Nunc viverra imperdiet enim. Fusce est. Vivamus tellus. Pellentesque habitant morbi tristique setus et netus et malesuada fames ac turpis egestas. Proin pharetra nonummy pede. Mauris et orci. Maecenas porttitor congue massa. Fusce posuere, magna sed pulvinar ultricies, purus lectus malesuada libero, sit amet.</a:t>
            </a:r>
          </a:p>
        </p:txBody>
      </p:sp>
      <p:sp>
        <p:nvSpPr>
          <p:cNvPr id="9" name="Textplatzhalter 15">
            <a:extLst>
              <a:ext uri="{FF2B5EF4-FFF2-40B4-BE49-F238E27FC236}">
                <a16:creationId xmlns:a16="http://schemas.microsoft.com/office/drawing/2014/main" id="{E2C9985A-ED8C-174E-9F67-29E2B7B7BF31}"/>
              </a:ext>
            </a:extLst>
          </p:cNvPr>
          <p:cNvSpPr>
            <a:spLocks noGrp="1"/>
          </p:cNvSpPr>
          <p:nvPr>
            <p:ph type="body" sz="quarter" idx="10" hasCustomPrompt="1"/>
          </p:nvPr>
        </p:nvSpPr>
        <p:spPr>
          <a:xfrm>
            <a:off x="479425" y="1375916"/>
            <a:ext cx="10369550"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376593287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ubtitle - black">
    <p:bg>
      <p:bgPr>
        <a:solidFill>
          <a:schemeClr val="bg1"/>
        </a:solidFill>
        <a:effectLst/>
      </p:bgPr>
    </p:bg>
    <p:spTree>
      <p:nvGrpSpPr>
        <p:cNvPr id="1" name=""/>
        <p:cNvGrpSpPr/>
        <p:nvPr/>
      </p:nvGrpSpPr>
      <p:grpSpPr>
        <a:xfrm>
          <a:off x="0" y="0"/>
          <a:ext cx="0" cy="0"/>
          <a:chOff x="0" y="0"/>
          <a:chExt cx="0" cy="0"/>
        </a:xfrm>
      </p:grpSpPr>
      <p:sp>
        <p:nvSpPr>
          <p:cNvPr id="5" name="Titel 3">
            <a:extLst>
              <a:ext uri="{FF2B5EF4-FFF2-40B4-BE49-F238E27FC236}">
                <a16:creationId xmlns:a16="http://schemas.microsoft.com/office/drawing/2014/main" id="{7A3079E8-47ED-F441-B73E-4A93025FE74A}"/>
              </a:ext>
            </a:extLst>
          </p:cNvPr>
          <p:cNvSpPr>
            <a:spLocks noGrp="1"/>
          </p:cNvSpPr>
          <p:nvPr>
            <p:ph type="title" hasCustomPrompt="1"/>
          </p:nvPr>
        </p:nvSpPr>
        <p:spPr>
          <a:xfrm>
            <a:off x="911226" y="4605454"/>
            <a:ext cx="6856462" cy="1111083"/>
          </a:xfrm>
        </p:spPr>
        <p:txBody>
          <a:bodyPr anchor="b"/>
          <a:lstStyle>
            <a:lvl1pPr>
              <a:defRPr sz="4000">
                <a:solidFill>
                  <a:schemeClr val="tx1"/>
                </a:solidFill>
              </a:defRPr>
            </a:lvl1pPr>
          </a:lstStyle>
          <a:p>
            <a:pPr lvl="0"/>
            <a:r>
              <a:rPr lang="de-DE" noProof="1"/>
              <a:t>Subtitle T2,</a:t>
            </a:r>
            <a:br>
              <a:rPr lang="de-DE" noProof="1"/>
            </a:br>
            <a:r>
              <a:rPr lang="de-DE" noProof="1"/>
              <a:t>40pt Gotham-Bold</a:t>
            </a:r>
          </a:p>
        </p:txBody>
      </p:sp>
      <p:sp>
        <p:nvSpPr>
          <p:cNvPr id="11" name="Rechteck 10">
            <a:extLst>
              <a:ext uri="{FF2B5EF4-FFF2-40B4-BE49-F238E27FC236}">
                <a16:creationId xmlns:a16="http://schemas.microsoft.com/office/drawing/2014/main" id="{C16B71CB-8AB5-0D47-BE0A-47078F1D6A27}"/>
              </a:ext>
            </a:extLst>
          </p:cNvPr>
          <p:cNvSpPr/>
          <p:nvPr userDrawn="1"/>
        </p:nvSpPr>
        <p:spPr>
          <a:xfrm>
            <a:off x="479424" y="3249611"/>
            <a:ext cx="8532813" cy="2843211"/>
          </a:xfrm>
          <a:prstGeom prst="rect">
            <a:avLst/>
          </a:prstGeom>
          <a:no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platzhalter 15">
            <a:extLst>
              <a:ext uri="{FF2B5EF4-FFF2-40B4-BE49-F238E27FC236}">
                <a16:creationId xmlns:a16="http://schemas.microsoft.com/office/drawing/2014/main" id="{9D307981-18A3-F24B-8DE7-880F895A01E4}"/>
              </a:ext>
            </a:extLst>
          </p:cNvPr>
          <p:cNvSpPr>
            <a:spLocks noGrp="1"/>
          </p:cNvSpPr>
          <p:nvPr>
            <p:ph type="body" sz="quarter" idx="10" hasCustomPrompt="1"/>
          </p:nvPr>
        </p:nvSpPr>
        <p:spPr bwMode="black">
          <a:xfrm>
            <a:off x="9012238" y="658062"/>
            <a:ext cx="2268537" cy="1150100"/>
          </a:xfrm>
        </p:spPr>
        <p:txBody>
          <a:bodyPr/>
          <a:lstStyle>
            <a:lvl1pPr algn="r">
              <a:lnSpc>
                <a:spcPct val="90000"/>
              </a:lnSpc>
              <a:defRPr sz="6600">
                <a:solidFill>
                  <a:schemeClr val="bg1">
                    <a:lumMod val="75000"/>
                  </a:schemeClr>
                </a:solidFill>
                <a:latin typeface="+mn-lt"/>
              </a:defRPr>
            </a:lvl1pPr>
            <a:lvl2pPr>
              <a:lnSpc>
                <a:spcPct val="90000"/>
              </a:lnSpc>
              <a:spcBef>
                <a:spcPts val="0"/>
              </a:spcBef>
              <a:spcAft>
                <a:spcPts val="0"/>
              </a:spcAft>
              <a:defRPr sz="2000"/>
            </a:lvl2pPr>
          </a:lstStyle>
          <a:p>
            <a:pPr lvl="0"/>
            <a:r>
              <a:rPr lang="de-DE" noProof="1"/>
              <a:t>01</a:t>
            </a:r>
          </a:p>
        </p:txBody>
      </p:sp>
    </p:spTree>
    <p:extLst>
      <p:ext uri="{BB962C8B-B14F-4D97-AF65-F5344CB8AC3E}">
        <p14:creationId xmlns:p14="http://schemas.microsoft.com/office/powerpoint/2010/main" val="30879469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ubtitle - gradient">
    <p:bg>
      <p:bgPr>
        <a:solidFill>
          <a:schemeClr val="accent2"/>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C075DBF-8754-5F43-80CF-706CB950EBA7}"/>
              </a:ext>
            </a:extLst>
          </p:cNvPr>
          <p:cNvPicPr>
            <a:picLocks noChangeAspect="1"/>
          </p:cNvPicPr>
          <p:nvPr userDrawn="1"/>
        </p:nvPicPr>
        <p:blipFill>
          <a:blip r:embed="rId2">
            <a:alphaModFix amt="0"/>
          </a:blip>
          <a:stretch>
            <a:fillRect/>
          </a:stretch>
        </p:blipFill>
        <p:spPr>
          <a:xfrm>
            <a:off x="1305" y="0"/>
            <a:ext cx="12189390" cy="6858000"/>
          </a:xfrm>
          <a:prstGeom prst="rect">
            <a:avLst/>
          </a:prstGeom>
        </p:spPr>
      </p:pic>
      <p:sp>
        <p:nvSpPr>
          <p:cNvPr id="7" name="Titel 3">
            <a:extLst>
              <a:ext uri="{FF2B5EF4-FFF2-40B4-BE49-F238E27FC236}">
                <a16:creationId xmlns:a16="http://schemas.microsoft.com/office/drawing/2014/main" id="{0593F6BE-27F5-964E-B097-8E2253D0CF4E}"/>
              </a:ext>
            </a:extLst>
          </p:cNvPr>
          <p:cNvSpPr>
            <a:spLocks noGrp="1"/>
          </p:cNvSpPr>
          <p:nvPr>
            <p:ph type="title" hasCustomPrompt="1"/>
          </p:nvPr>
        </p:nvSpPr>
        <p:spPr bwMode="black">
          <a:xfrm>
            <a:off x="911226" y="4605454"/>
            <a:ext cx="6856462" cy="1111083"/>
          </a:xfrm>
        </p:spPr>
        <p:txBody>
          <a:bodyPr anchor="b"/>
          <a:lstStyle>
            <a:lvl1pPr>
              <a:defRPr sz="4000">
                <a:solidFill>
                  <a:schemeClr val="bg1"/>
                </a:solidFill>
              </a:defRPr>
            </a:lvl1pPr>
          </a:lstStyle>
          <a:p>
            <a:pPr lvl="0"/>
            <a:r>
              <a:rPr lang="de-DE" noProof="1"/>
              <a:t>Subtitle T2,</a:t>
            </a:r>
            <a:br>
              <a:rPr lang="de-DE" noProof="1"/>
            </a:br>
            <a:r>
              <a:rPr lang="de-DE" noProof="1"/>
              <a:t>40pt Gotham-Bold</a:t>
            </a:r>
          </a:p>
        </p:txBody>
      </p:sp>
      <p:sp>
        <p:nvSpPr>
          <p:cNvPr id="10" name="Textplatzhalter 15">
            <a:extLst>
              <a:ext uri="{FF2B5EF4-FFF2-40B4-BE49-F238E27FC236}">
                <a16:creationId xmlns:a16="http://schemas.microsoft.com/office/drawing/2014/main" id="{D73CF656-AC4F-4145-94F6-D45110197060}"/>
              </a:ext>
            </a:extLst>
          </p:cNvPr>
          <p:cNvSpPr>
            <a:spLocks noGrp="1"/>
          </p:cNvSpPr>
          <p:nvPr>
            <p:ph type="body" sz="quarter" idx="10" hasCustomPrompt="1"/>
          </p:nvPr>
        </p:nvSpPr>
        <p:spPr bwMode="black">
          <a:xfrm>
            <a:off x="9012238" y="658062"/>
            <a:ext cx="2268537" cy="1150100"/>
          </a:xfrm>
        </p:spPr>
        <p:txBody>
          <a:bodyPr/>
          <a:lstStyle>
            <a:lvl1pPr algn="r">
              <a:lnSpc>
                <a:spcPct val="90000"/>
              </a:lnSpc>
              <a:defRPr sz="6600">
                <a:solidFill>
                  <a:schemeClr val="bg1"/>
                </a:solidFill>
                <a:latin typeface="+mn-lt"/>
              </a:defRPr>
            </a:lvl1pPr>
            <a:lvl2pPr>
              <a:lnSpc>
                <a:spcPct val="90000"/>
              </a:lnSpc>
              <a:spcBef>
                <a:spcPts val="0"/>
              </a:spcBef>
              <a:spcAft>
                <a:spcPts val="0"/>
              </a:spcAft>
              <a:defRPr sz="2000"/>
            </a:lvl2pPr>
          </a:lstStyle>
          <a:p>
            <a:pPr lvl="0"/>
            <a:r>
              <a:rPr lang="de-DE" noProof="1"/>
              <a:t>02</a:t>
            </a:r>
          </a:p>
        </p:txBody>
      </p:sp>
    </p:spTree>
    <p:extLst>
      <p:ext uri="{BB962C8B-B14F-4D97-AF65-F5344CB8AC3E}">
        <p14:creationId xmlns:p14="http://schemas.microsoft.com/office/powerpoint/2010/main" val="86290030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ubtitle - picture">
    <p:bg>
      <p:bgPr>
        <a:solidFill>
          <a:schemeClr val="bg1"/>
        </a:solidFill>
        <a:effectLst/>
      </p:bgPr>
    </p:bg>
    <p:spTree>
      <p:nvGrpSpPr>
        <p:cNvPr id="1" name=""/>
        <p:cNvGrpSpPr/>
        <p:nvPr/>
      </p:nvGrpSpPr>
      <p:grpSpPr>
        <a:xfrm>
          <a:off x="0" y="0"/>
          <a:ext cx="0" cy="0"/>
          <a:chOff x="0" y="0"/>
          <a:chExt cx="0" cy="0"/>
        </a:xfrm>
      </p:grpSpPr>
      <p:sp>
        <p:nvSpPr>
          <p:cNvPr id="7" name="Titel 3">
            <a:extLst>
              <a:ext uri="{FF2B5EF4-FFF2-40B4-BE49-F238E27FC236}">
                <a16:creationId xmlns:a16="http://schemas.microsoft.com/office/drawing/2014/main" id="{544B8691-67FC-A349-8F6D-2AAC710B3648}"/>
              </a:ext>
            </a:extLst>
          </p:cNvPr>
          <p:cNvSpPr>
            <a:spLocks noGrp="1"/>
          </p:cNvSpPr>
          <p:nvPr>
            <p:ph type="title" hasCustomPrompt="1"/>
          </p:nvPr>
        </p:nvSpPr>
        <p:spPr>
          <a:xfrm>
            <a:off x="911226" y="4605454"/>
            <a:ext cx="6856462" cy="1111083"/>
          </a:xfrm>
        </p:spPr>
        <p:txBody>
          <a:bodyPr anchor="b"/>
          <a:lstStyle>
            <a:lvl1pPr>
              <a:defRPr sz="4000">
                <a:solidFill>
                  <a:schemeClr val="tx1"/>
                </a:solidFill>
              </a:defRPr>
            </a:lvl1pPr>
          </a:lstStyle>
          <a:p>
            <a:pPr lvl="0"/>
            <a:r>
              <a:rPr lang="de-DE" noProof="1"/>
              <a:t>Subtitle T2,</a:t>
            </a:r>
            <a:br>
              <a:rPr lang="de-DE" noProof="1"/>
            </a:br>
            <a:r>
              <a:rPr lang="de-DE" noProof="1"/>
              <a:t>40pt Gotham-Bold</a:t>
            </a:r>
          </a:p>
        </p:txBody>
      </p:sp>
      <p:sp>
        <p:nvSpPr>
          <p:cNvPr id="4" name="Bildplatzhalter 3">
            <a:extLst>
              <a:ext uri="{FF2B5EF4-FFF2-40B4-BE49-F238E27FC236}">
                <a16:creationId xmlns:a16="http://schemas.microsoft.com/office/drawing/2014/main" id="{EAEF6423-E76E-BA43-B279-F08D1A9A86F0}"/>
              </a:ext>
            </a:extLst>
          </p:cNvPr>
          <p:cNvSpPr>
            <a:spLocks noGrp="1"/>
          </p:cNvSpPr>
          <p:nvPr>
            <p:ph type="pic" sz="quarter" idx="11" hasCustomPrompt="1"/>
          </p:nvPr>
        </p:nvSpPr>
        <p:spPr>
          <a:xfrm>
            <a:off x="0" y="0"/>
            <a:ext cx="12192000" cy="6858000"/>
          </a:xfrm>
          <a:custGeom>
            <a:avLst/>
            <a:gdLst>
              <a:gd name="connsiteX0" fmla="*/ 479425 w 12192000"/>
              <a:gd name="connsiteY0" fmla="*/ 3249612 h 6858000"/>
              <a:gd name="connsiteX1" fmla="*/ 479425 w 12192000"/>
              <a:gd name="connsiteY1" fmla="*/ 6092823 h 6858000"/>
              <a:gd name="connsiteX2" fmla="*/ 9012238 w 12192000"/>
              <a:gd name="connsiteY2" fmla="*/ 6092823 h 6858000"/>
              <a:gd name="connsiteX3" fmla="*/ 9012238 w 12192000"/>
              <a:gd name="connsiteY3" fmla="*/ 324961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79425" y="3249612"/>
                </a:moveTo>
                <a:lnTo>
                  <a:pt x="479425" y="6092823"/>
                </a:lnTo>
                <a:lnTo>
                  <a:pt x="9012238" y="6092823"/>
                </a:lnTo>
                <a:lnTo>
                  <a:pt x="9012238" y="3249612"/>
                </a:lnTo>
                <a:close/>
                <a:moveTo>
                  <a:pt x="0" y="0"/>
                </a:moveTo>
                <a:lnTo>
                  <a:pt x="12192000" y="0"/>
                </a:lnTo>
                <a:lnTo>
                  <a:pt x="12192000" y="6858000"/>
                </a:lnTo>
                <a:lnTo>
                  <a:pt x="0" y="6858000"/>
                </a:lnTo>
                <a:close/>
              </a:path>
            </a:pathLst>
          </a:custGeom>
          <a:pattFill prst="wdDnDiag">
            <a:fgClr>
              <a:schemeClr val="bg1">
                <a:lumMod val="85000"/>
              </a:schemeClr>
            </a:fgClr>
            <a:bgClr>
              <a:schemeClr val="bg1"/>
            </a:bgClr>
          </a:pattFill>
        </p:spPr>
        <p:txBody>
          <a:bodyPr wrap="square" anchor="t">
            <a:noAutofit/>
          </a:bodyPr>
          <a:lstStyle>
            <a:lvl1pPr marL="0" indent="0" algn="ctr">
              <a:buNone/>
              <a:defRPr/>
            </a:lvl1pPr>
          </a:lstStyle>
          <a:p>
            <a:r>
              <a:rPr lang="de-DE"/>
              <a:t> </a:t>
            </a:r>
          </a:p>
        </p:txBody>
      </p:sp>
    </p:spTree>
    <p:extLst>
      <p:ext uri="{BB962C8B-B14F-4D97-AF65-F5344CB8AC3E}">
        <p14:creationId xmlns:p14="http://schemas.microsoft.com/office/powerpoint/2010/main" val="201737748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Headline L - clean">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7" name="Titel 3">
            <a:extLst>
              <a:ext uri="{FF2B5EF4-FFF2-40B4-BE49-F238E27FC236}">
                <a16:creationId xmlns:a16="http://schemas.microsoft.com/office/drawing/2014/main" id="{8448A430-A916-8C4A-BB4A-4D79B8933935}"/>
              </a:ext>
            </a:extLst>
          </p:cNvPr>
          <p:cNvSpPr>
            <a:spLocks noGrp="1"/>
          </p:cNvSpPr>
          <p:nvPr>
            <p:ph type="title" hasCustomPrompt="1"/>
          </p:nvPr>
        </p:nvSpPr>
        <p:spPr>
          <a:xfrm rot="16200000">
            <a:off x="-2328862" y="3213099"/>
            <a:ext cx="6048376" cy="431802"/>
          </a:xfrm>
        </p:spPr>
        <p:txBody>
          <a:bodyPr anchor="ctr"/>
          <a:lstStyle>
            <a:lvl1pPr algn="ctr">
              <a:defRPr sz="2000"/>
            </a:lvl1pPr>
          </a:lstStyle>
          <a:p>
            <a:pPr lvl="0"/>
            <a:r>
              <a:rPr lang="de-DE" noProof="1"/>
              <a:t>Subline S1, 20pt Gotham-Bold</a:t>
            </a:r>
          </a:p>
        </p:txBody>
      </p:sp>
    </p:spTree>
    <p:extLst>
      <p:ext uri="{BB962C8B-B14F-4D97-AF65-F5344CB8AC3E}">
        <p14:creationId xmlns:p14="http://schemas.microsoft.com/office/powerpoint/2010/main" val="327777343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Headline L - picture + text white">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rot="16200000">
            <a:off x="-2328862" y="3213099"/>
            <a:ext cx="6048376" cy="431802"/>
          </a:xfrm>
        </p:spPr>
        <p:txBody>
          <a:bodyPr anchor="ctr"/>
          <a:lstStyle>
            <a:lvl1pPr algn="ctr">
              <a:defRPr sz="2000"/>
            </a:lvl1pPr>
          </a:lstStyle>
          <a:p>
            <a:pPr lvl="0"/>
            <a:r>
              <a:rPr lang="de-DE" noProof="1"/>
              <a:t>Subline S1, 20pt Gotham-Bold</a:t>
            </a:r>
          </a:p>
        </p:txBody>
      </p:sp>
      <p:sp>
        <p:nvSpPr>
          <p:cNvPr id="7" name="Bildplatzhalter 2">
            <a:extLst>
              <a:ext uri="{FF2B5EF4-FFF2-40B4-BE49-F238E27FC236}">
                <a16:creationId xmlns:a16="http://schemas.microsoft.com/office/drawing/2014/main" id="{D2A0876D-6A86-F346-B25C-E43EB07AB143}"/>
              </a:ext>
            </a:extLst>
          </p:cNvPr>
          <p:cNvSpPr>
            <a:spLocks noGrp="1"/>
          </p:cNvSpPr>
          <p:nvPr>
            <p:ph type="pic" sz="quarter" idx="10" hasCustomPrompt="1"/>
          </p:nvPr>
        </p:nvSpPr>
        <p:spPr>
          <a:xfrm>
            <a:off x="1343025" y="3916"/>
            <a:ext cx="4105274"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0" name="Textplatzhalter 15">
            <a:extLst>
              <a:ext uri="{FF2B5EF4-FFF2-40B4-BE49-F238E27FC236}">
                <a16:creationId xmlns:a16="http://schemas.microsoft.com/office/drawing/2014/main" id="{5CB37809-B426-704C-965F-9BA12C2B621A}"/>
              </a:ext>
            </a:extLst>
          </p:cNvPr>
          <p:cNvSpPr>
            <a:spLocks noGrp="1"/>
          </p:cNvSpPr>
          <p:nvPr>
            <p:ph type="body" sz="quarter" idx="14" hasCustomPrompt="1"/>
          </p:nvPr>
        </p:nvSpPr>
        <p:spPr>
          <a:xfrm>
            <a:off x="6743701" y="1808163"/>
            <a:ext cx="4105274"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11" name="Textplatzhalter 15">
            <a:extLst>
              <a:ext uri="{FF2B5EF4-FFF2-40B4-BE49-F238E27FC236}">
                <a16:creationId xmlns:a16="http://schemas.microsoft.com/office/drawing/2014/main" id="{3D01DA86-D214-D54C-8A87-1D2A04E0A5FF}"/>
              </a:ext>
            </a:extLst>
          </p:cNvPr>
          <p:cNvSpPr>
            <a:spLocks noGrp="1"/>
          </p:cNvSpPr>
          <p:nvPr>
            <p:ph type="body" sz="quarter" idx="72" hasCustomPrompt="1"/>
          </p:nvPr>
        </p:nvSpPr>
        <p:spPr>
          <a:xfrm>
            <a:off x="6743701" y="2373829"/>
            <a:ext cx="4105274" cy="2399688"/>
          </a:xfrm>
        </p:spPr>
        <p:txBody>
          <a:bodyPr/>
          <a:lstStyle>
            <a:lvl1pPr>
              <a:spcBef>
                <a:spcPts val="0"/>
              </a:spcBef>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senet netus et malesuada fames ac turpis.</a:t>
            </a:r>
          </a:p>
        </p:txBody>
      </p:sp>
    </p:spTree>
    <p:extLst>
      <p:ext uri="{BB962C8B-B14F-4D97-AF65-F5344CB8AC3E}">
        <p14:creationId xmlns:p14="http://schemas.microsoft.com/office/powerpoint/2010/main" val="38297011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ircle - text">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10" name="Textplatzhalter 15">
            <a:extLst>
              <a:ext uri="{FF2B5EF4-FFF2-40B4-BE49-F238E27FC236}">
                <a16:creationId xmlns:a16="http://schemas.microsoft.com/office/drawing/2014/main" id="{A130ACC1-978F-034C-98FE-EEAC68DA08DF}"/>
              </a:ext>
            </a:extLst>
          </p:cNvPr>
          <p:cNvSpPr>
            <a:spLocks noGrp="1"/>
          </p:cNvSpPr>
          <p:nvPr>
            <p:ph type="body" sz="quarter" idx="72" hasCustomPrompt="1"/>
          </p:nvPr>
        </p:nvSpPr>
        <p:spPr>
          <a:xfrm>
            <a:off x="6743701" y="2373829"/>
            <a:ext cx="4105274" cy="2399688"/>
          </a:xfrm>
        </p:spPr>
        <p:txBody>
          <a:bodyPr/>
          <a:lstStyle>
            <a:lvl1pPr>
              <a:spcBef>
                <a:spcPts val="0"/>
              </a:spcBef>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senet netus et malesuada fames ac turpis.</a:t>
            </a:r>
          </a:p>
        </p:txBody>
      </p:sp>
      <p:pic>
        <p:nvPicPr>
          <p:cNvPr id="11" name="Grafik 10">
            <a:extLst>
              <a:ext uri="{FF2B5EF4-FFF2-40B4-BE49-F238E27FC236}">
                <a16:creationId xmlns:a16="http://schemas.microsoft.com/office/drawing/2014/main" id="{E15B8889-C912-7C4B-8275-CCFE875ED26F}"/>
              </a:ext>
            </a:extLst>
          </p:cNvPr>
          <p:cNvPicPr>
            <a:picLocks noChangeAspect="1"/>
          </p:cNvPicPr>
          <p:nvPr userDrawn="1"/>
        </p:nvPicPr>
        <p:blipFill rotWithShape="1">
          <a:blip r:embed="rId2" cstate="hqprint">
            <a:alphaModFix amt="81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3175" r="3311" b="2496"/>
          <a:stretch/>
        </p:blipFill>
        <p:spPr>
          <a:xfrm rot="10800000">
            <a:off x="-1" y="-1"/>
            <a:ext cx="6636280" cy="6858001"/>
          </a:xfrm>
          <a:prstGeom prst="rect">
            <a:avLst/>
          </a:prstGeom>
        </p:spPr>
      </p:pic>
      <p:sp>
        <p:nvSpPr>
          <p:cNvPr id="12" name="Bildplatzhalter 2">
            <a:extLst>
              <a:ext uri="{FF2B5EF4-FFF2-40B4-BE49-F238E27FC236}">
                <a16:creationId xmlns:a16="http://schemas.microsoft.com/office/drawing/2014/main" id="{174DF0DB-641A-0648-A209-8E6091567F45}"/>
              </a:ext>
            </a:extLst>
          </p:cNvPr>
          <p:cNvSpPr>
            <a:spLocks noGrp="1"/>
          </p:cNvSpPr>
          <p:nvPr>
            <p:ph type="pic" sz="quarter" idx="10" hasCustomPrompt="1"/>
          </p:nvPr>
        </p:nvSpPr>
        <p:spPr>
          <a:xfrm>
            <a:off x="1178311" y="1447679"/>
            <a:ext cx="3998546" cy="3962642"/>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3" name="Titel 3">
            <a:extLst>
              <a:ext uri="{FF2B5EF4-FFF2-40B4-BE49-F238E27FC236}">
                <a16:creationId xmlns:a16="http://schemas.microsoft.com/office/drawing/2014/main" id="{CDB834BC-D353-1E48-8F42-AB0ED70302BE}"/>
              </a:ext>
            </a:extLst>
          </p:cNvPr>
          <p:cNvSpPr>
            <a:spLocks noGrp="1"/>
          </p:cNvSpPr>
          <p:nvPr>
            <p:ph type="title" hasCustomPrompt="1"/>
          </p:nvPr>
        </p:nvSpPr>
        <p:spPr>
          <a:xfrm>
            <a:off x="6743699" y="1808609"/>
            <a:ext cx="4105276" cy="275875"/>
          </a:xfrm>
        </p:spPr>
        <p:txBody>
          <a:bodyPr/>
          <a:lstStyle>
            <a:lvl1pPr>
              <a:defRPr sz="2000"/>
            </a:lvl1pPr>
          </a:lstStyle>
          <a:p>
            <a:pPr lvl="0"/>
            <a:r>
              <a:rPr lang="de-DE" noProof="1"/>
              <a:t>Subline S1, 20pt Gotham-Bold</a:t>
            </a:r>
          </a:p>
        </p:txBody>
      </p:sp>
    </p:spTree>
    <p:extLst>
      <p:ext uri="{BB962C8B-B14F-4D97-AF65-F5344CB8AC3E}">
        <p14:creationId xmlns:p14="http://schemas.microsoft.com/office/powerpoint/2010/main" val="389975950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xt - small white/ picture ">
    <p:bg>
      <p:bgPr>
        <a:solidFill>
          <a:schemeClr val="bg1"/>
        </a:solidFill>
        <a:effectLst/>
      </p:bgPr>
    </p:bg>
    <p:spTree>
      <p:nvGrpSpPr>
        <p:cNvPr id="1" name=""/>
        <p:cNvGrpSpPr/>
        <p:nvPr/>
      </p:nvGrpSpPr>
      <p:grpSpPr>
        <a:xfrm>
          <a:off x="0" y="0"/>
          <a:ext cx="0" cy="0"/>
          <a:chOff x="0" y="0"/>
          <a:chExt cx="0" cy="0"/>
        </a:xfrm>
      </p:grpSpPr>
      <p:sp>
        <p:nvSpPr>
          <p:cNvPr id="17" name="Bildplatzhalter 2">
            <a:extLst>
              <a:ext uri="{FF2B5EF4-FFF2-40B4-BE49-F238E27FC236}">
                <a16:creationId xmlns:a16="http://schemas.microsoft.com/office/drawing/2014/main" id="{E69DEF63-A027-434C-823D-E9D82C97BEA2}"/>
              </a:ext>
            </a:extLst>
          </p:cNvPr>
          <p:cNvSpPr>
            <a:spLocks noGrp="1"/>
          </p:cNvSpPr>
          <p:nvPr>
            <p:ph type="pic" sz="quarter" idx="10" hasCustomPrompt="1"/>
          </p:nvPr>
        </p:nvSpPr>
        <p:spPr>
          <a:xfrm>
            <a:off x="3613200" y="0"/>
            <a:ext cx="85788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33" name="Textplatzhalter 15">
            <a:extLst>
              <a:ext uri="{FF2B5EF4-FFF2-40B4-BE49-F238E27FC236}">
                <a16:creationId xmlns:a16="http://schemas.microsoft.com/office/drawing/2014/main" id="{EBE23610-A0A6-FC47-8F92-CA478DC1EDB3}"/>
              </a:ext>
            </a:extLst>
          </p:cNvPr>
          <p:cNvSpPr>
            <a:spLocks noGrp="1"/>
          </p:cNvSpPr>
          <p:nvPr>
            <p:ph type="body" sz="quarter" idx="90" hasCustomPrompt="1"/>
          </p:nvPr>
        </p:nvSpPr>
        <p:spPr>
          <a:xfrm>
            <a:off x="479426" y="4491098"/>
            <a:ext cx="2262787"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19" name="Titel 3">
            <a:extLst>
              <a:ext uri="{FF2B5EF4-FFF2-40B4-BE49-F238E27FC236}">
                <a16:creationId xmlns:a16="http://schemas.microsoft.com/office/drawing/2014/main" id="{EA1EC3A2-B693-8347-BBF7-05393FEEFD9E}"/>
              </a:ext>
            </a:extLst>
          </p:cNvPr>
          <p:cNvSpPr>
            <a:spLocks noGrp="1"/>
          </p:cNvSpPr>
          <p:nvPr>
            <p:ph type="title" hasCustomPrompt="1"/>
          </p:nvPr>
        </p:nvSpPr>
        <p:spPr>
          <a:xfrm>
            <a:off x="479424" y="3774585"/>
            <a:ext cx="2262787" cy="508999"/>
          </a:xfrm>
        </p:spPr>
        <p:txBody>
          <a:bodyPr/>
          <a:lstStyle>
            <a:lvl1pPr>
              <a:defRPr sz="1800"/>
            </a:lvl1pPr>
          </a:lstStyle>
          <a:p>
            <a:pPr lvl="0"/>
            <a:r>
              <a:rPr lang="de-DE" noProof="1"/>
              <a:t>Subline S2, 18pt Gotham-Bold</a:t>
            </a:r>
          </a:p>
        </p:txBody>
      </p:sp>
    </p:spTree>
    <p:extLst>
      <p:ext uri="{BB962C8B-B14F-4D97-AF65-F5344CB8AC3E}">
        <p14:creationId xmlns:p14="http://schemas.microsoft.com/office/powerpoint/2010/main" val="397599600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xt R - small white/ picture ">
    <p:bg>
      <p:bgPr>
        <a:solidFill>
          <a:schemeClr val="bg1"/>
        </a:solidFill>
        <a:effectLst/>
      </p:bgPr>
    </p:bg>
    <p:spTree>
      <p:nvGrpSpPr>
        <p:cNvPr id="1" name=""/>
        <p:cNvGrpSpPr/>
        <p:nvPr/>
      </p:nvGrpSpPr>
      <p:grpSpPr>
        <a:xfrm>
          <a:off x="0" y="0"/>
          <a:ext cx="0" cy="0"/>
          <a:chOff x="0" y="0"/>
          <a:chExt cx="0" cy="0"/>
        </a:xfrm>
      </p:grpSpPr>
      <p:sp>
        <p:nvSpPr>
          <p:cNvPr id="17" name="Bildplatzhalter 2">
            <a:extLst>
              <a:ext uri="{FF2B5EF4-FFF2-40B4-BE49-F238E27FC236}">
                <a16:creationId xmlns:a16="http://schemas.microsoft.com/office/drawing/2014/main" id="{E69DEF63-A027-434C-823D-E9D82C97BEA2}"/>
              </a:ext>
            </a:extLst>
          </p:cNvPr>
          <p:cNvSpPr>
            <a:spLocks noGrp="1"/>
          </p:cNvSpPr>
          <p:nvPr>
            <p:ph type="pic" sz="quarter" idx="10" hasCustomPrompt="1"/>
          </p:nvPr>
        </p:nvSpPr>
        <p:spPr>
          <a:xfrm>
            <a:off x="0" y="0"/>
            <a:ext cx="85788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33" name="Textplatzhalter 15">
            <a:extLst>
              <a:ext uri="{FF2B5EF4-FFF2-40B4-BE49-F238E27FC236}">
                <a16:creationId xmlns:a16="http://schemas.microsoft.com/office/drawing/2014/main" id="{EBE23610-A0A6-FC47-8F92-CA478DC1EDB3}"/>
              </a:ext>
            </a:extLst>
          </p:cNvPr>
          <p:cNvSpPr>
            <a:spLocks noGrp="1"/>
          </p:cNvSpPr>
          <p:nvPr>
            <p:ph type="body" sz="quarter" idx="90" hasCustomPrompt="1"/>
          </p:nvPr>
        </p:nvSpPr>
        <p:spPr>
          <a:xfrm>
            <a:off x="9012238" y="4491098"/>
            <a:ext cx="2262787"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9" name="Titel 3">
            <a:extLst>
              <a:ext uri="{FF2B5EF4-FFF2-40B4-BE49-F238E27FC236}">
                <a16:creationId xmlns:a16="http://schemas.microsoft.com/office/drawing/2014/main" id="{7B4185F4-FB49-CC43-A38B-D4B5D3717317}"/>
              </a:ext>
            </a:extLst>
          </p:cNvPr>
          <p:cNvSpPr>
            <a:spLocks noGrp="1"/>
          </p:cNvSpPr>
          <p:nvPr>
            <p:ph type="title" hasCustomPrompt="1"/>
          </p:nvPr>
        </p:nvSpPr>
        <p:spPr>
          <a:xfrm>
            <a:off x="9012236" y="3774585"/>
            <a:ext cx="2262787" cy="508999"/>
          </a:xfrm>
        </p:spPr>
        <p:txBody>
          <a:bodyPr/>
          <a:lstStyle>
            <a:lvl1pPr>
              <a:defRPr sz="1800"/>
            </a:lvl1pPr>
          </a:lstStyle>
          <a:p>
            <a:pPr lvl="0"/>
            <a:r>
              <a:rPr lang="de-DE" noProof="1"/>
              <a:t>Subline S2, 18pt Gotham-Bold</a:t>
            </a:r>
          </a:p>
        </p:txBody>
      </p:sp>
      <p:sp>
        <p:nvSpPr>
          <p:cNvPr id="3" name="Foliennummernplatzhalter 2">
            <a:extLst>
              <a:ext uri="{FF2B5EF4-FFF2-40B4-BE49-F238E27FC236}">
                <a16:creationId xmlns:a16="http://schemas.microsoft.com/office/drawing/2014/main" id="{D3B8F810-BBC5-6547-A763-A38F4BAA3C04}"/>
              </a:ext>
            </a:extLst>
          </p:cNvPr>
          <p:cNvSpPr>
            <a:spLocks noGrp="1"/>
          </p:cNvSpPr>
          <p:nvPr>
            <p:ph type="sldNum" sz="quarter" idx="92"/>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313476084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xt blocks - white">
    <p:bg>
      <p:bgPr>
        <a:solidFill>
          <a:schemeClr val="bg1"/>
        </a:solidFill>
        <a:effectLst/>
      </p:bgPr>
    </p:bg>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45EB0C8F-E87F-5E4E-BBBD-E659C5D6ABC8}"/>
              </a:ext>
            </a:extLst>
          </p:cNvPr>
          <p:cNvSpPr>
            <a:spLocks noGrp="1"/>
          </p:cNvSpPr>
          <p:nvPr>
            <p:ph type="pic" sz="quarter" idx="18" hasCustomPrompt="1"/>
          </p:nvPr>
        </p:nvSpPr>
        <p:spPr>
          <a:xfrm>
            <a:off x="9144000" y="0"/>
            <a:ext cx="3048000" cy="342477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2" name="Bildplatzhalter 2">
            <a:extLst>
              <a:ext uri="{FF2B5EF4-FFF2-40B4-BE49-F238E27FC236}">
                <a16:creationId xmlns:a16="http://schemas.microsoft.com/office/drawing/2014/main" id="{A394A63C-2F16-A440-8F2D-A54394A5D4F8}"/>
              </a:ext>
            </a:extLst>
          </p:cNvPr>
          <p:cNvSpPr>
            <a:spLocks noGrp="1"/>
          </p:cNvSpPr>
          <p:nvPr>
            <p:ph type="pic" sz="quarter" idx="21" hasCustomPrompt="1"/>
          </p:nvPr>
        </p:nvSpPr>
        <p:spPr>
          <a:xfrm>
            <a:off x="6096000" y="3433227"/>
            <a:ext cx="3048000" cy="342477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3" name="Textplatzhalter 15">
            <a:extLst>
              <a:ext uri="{FF2B5EF4-FFF2-40B4-BE49-F238E27FC236}">
                <a16:creationId xmlns:a16="http://schemas.microsoft.com/office/drawing/2014/main" id="{4F59F83B-A920-1F4E-AF0B-EF087BF0F381}"/>
              </a:ext>
            </a:extLst>
          </p:cNvPr>
          <p:cNvSpPr>
            <a:spLocks noGrp="1"/>
          </p:cNvSpPr>
          <p:nvPr>
            <p:ph type="body" sz="quarter" idx="94" hasCustomPrompt="1"/>
          </p:nvPr>
        </p:nvSpPr>
        <p:spPr>
          <a:xfrm>
            <a:off x="6575426" y="765175"/>
            <a:ext cx="2223314"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14" name="Textplatzhalter 15">
            <a:extLst>
              <a:ext uri="{FF2B5EF4-FFF2-40B4-BE49-F238E27FC236}">
                <a16:creationId xmlns:a16="http://schemas.microsoft.com/office/drawing/2014/main" id="{43DE7126-55FE-D44B-8D4E-0E560324F79C}"/>
              </a:ext>
            </a:extLst>
          </p:cNvPr>
          <p:cNvSpPr>
            <a:spLocks noGrp="1"/>
          </p:cNvSpPr>
          <p:nvPr>
            <p:ph type="body" sz="quarter" idx="95" hasCustomPrompt="1"/>
          </p:nvPr>
        </p:nvSpPr>
        <p:spPr>
          <a:xfrm>
            <a:off x="6575427" y="1481687"/>
            <a:ext cx="2223314"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17" name="Textplatzhalter 15">
            <a:extLst>
              <a:ext uri="{FF2B5EF4-FFF2-40B4-BE49-F238E27FC236}">
                <a16:creationId xmlns:a16="http://schemas.microsoft.com/office/drawing/2014/main" id="{D00BA62C-60A4-5947-9CF2-6874FF0C4735}"/>
              </a:ext>
            </a:extLst>
          </p:cNvPr>
          <p:cNvSpPr>
            <a:spLocks noGrp="1"/>
          </p:cNvSpPr>
          <p:nvPr>
            <p:ph type="body" sz="quarter" idx="96" hasCustomPrompt="1"/>
          </p:nvPr>
        </p:nvSpPr>
        <p:spPr>
          <a:xfrm>
            <a:off x="9605593" y="4241863"/>
            <a:ext cx="2223314"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18" name="Textplatzhalter 15">
            <a:extLst>
              <a:ext uri="{FF2B5EF4-FFF2-40B4-BE49-F238E27FC236}">
                <a16:creationId xmlns:a16="http://schemas.microsoft.com/office/drawing/2014/main" id="{ED46AEB8-BB18-6344-859F-ADDF25537F80}"/>
              </a:ext>
            </a:extLst>
          </p:cNvPr>
          <p:cNvSpPr>
            <a:spLocks noGrp="1"/>
          </p:cNvSpPr>
          <p:nvPr>
            <p:ph type="body" sz="quarter" idx="97" hasCustomPrompt="1"/>
          </p:nvPr>
        </p:nvSpPr>
        <p:spPr>
          <a:xfrm>
            <a:off x="9605594" y="4958375"/>
            <a:ext cx="2223314"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10" name="Bildplatzhalter 2">
            <a:extLst>
              <a:ext uri="{FF2B5EF4-FFF2-40B4-BE49-F238E27FC236}">
                <a16:creationId xmlns:a16="http://schemas.microsoft.com/office/drawing/2014/main" id="{D3BE5463-0069-8A47-98C5-E7DD1A9BECD4}"/>
              </a:ext>
            </a:extLst>
          </p:cNvPr>
          <p:cNvSpPr>
            <a:spLocks noGrp="1"/>
          </p:cNvSpPr>
          <p:nvPr>
            <p:ph type="pic" sz="quarter" idx="98" hasCustomPrompt="1"/>
          </p:nvPr>
        </p:nvSpPr>
        <p:spPr>
          <a:xfrm>
            <a:off x="3048000" y="0"/>
            <a:ext cx="3048000" cy="342477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1" name="Bildplatzhalter 2">
            <a:extLst>
              <a:ext uri="{FF2B5EF4-FFF2-40B4-BE49-F238E27FC236}">
                <a16:creationId xmlns:a16="http://schemas.microsoft.com/office/drawing/2014/main" id="{81E75023-E768-EA40-BEFD-CABB2A199107}"/>
              </a:ext>
            </a:extLst>
          </p:cNvPr>
          <p:cNvSpPr>
            <a:spLocks noGrp="1"/>
          </p:cNvSpPr>
          <p:nvPr>
            <p:ph type="pic" sz="quarter" idx="99" hasCustomPrompt="1"/>
          </p:nvPr>
        </p:nvSpPr>
        <p:spPr>
          <a:xfrm>
            <a:off x="0" y="3433227"/>
            <a:ext cx="3048000" cy="342477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5" name="Textplatzhalter 15">
            <a:extLst>
              <a:ext uri="{FF2B5EF4-FFF2-40B4-BE49-F238E27FC236}">
                <a16:creationId xmlns:a16="http://schemas.microsoft.com/office/drawing/2014/main" id="{F9F610F4-7607-2048-9968-50E55AD3F5C5}"/>
              </a:ext>
            </a:extLst>
          </p:cNvPr>
          <p:cNvSpPr>
            <a:spLocks noGrp="1"/>
          </p:cNvSpPr>
          <p:nvPr>
            <p:ph type="body" sz="quarter" idx="100" hasCustomPrompt="1"/>
          </p:nvPr>
        </p:nvSpPr>
        <p:spPr>
          <a:xfrm>
            <a:off x="479426" y="765175"/>
            <a:ext cx="2223314"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16" name="Textplatzhalter 15">
            <a:extLst>
              <a:ext uri="{FF2B5EF4-FFF2-40B4-BE49-F238E27FC236}">
                <a16:creationId xmlns:a16="http://schemas.microsoft.com/office/drawing/2014/main" id="{4486D2DD-E81F-A648-92C6-8BBCCA7CF372}"/>
              </a:ext>
            </a:extLst>
          </p:cNvPr>
          <p:cNvSpPr>
            <a:spLocks noGrp="1"/>
          </p:cNvSpPr>
          <p:nvPr>
            <p:ph type="body" sz="quarter" idx="101" hasCustomPrompt="1"/>
          </p:nvPr>
        </p:nvSpPr>
        <p:spPr>
          <a:xfrm>
            <a:off x="479427" y="1481687"/>
            <a:ext cx="2223314"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19" name="Textplatzhalter 15">
            <a:extLst>
              <a:ext uri="{FF2B5EF4-FFF2-40B4-BE49-F238E27FC236}">
                <a16:creationId xmlns:a16="http://schemas.microsoft.com/office/drawing/2014/main" id="{3D5080EA-23D8-784D-8317-DEFAFD86B922}"/>
              </a:ext>
            </a:extLst>
          </p:cNvPr>
          <p:cNvSpPr>
            <a:spLocks noGrp="1"/>
          </p:cNvSpPr>
          <p:nvPr>
            <p:ph type="body" sz="quarter" idx="102" hasCustomPrompt="1"/>
          </p:nvPr>
        </p:nvSpPr>
        <p:spPr>
          <a:xfrm>
            <a:off x="3509593" y="4241863"/>
            <a:ext cx="2223314"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20" name="Textplatzhalter 15">
            <a:extLst>
              <a:ext uri="{FF2B5EF4-FFF2-40B4-BE49-F238E27FC236}">
                <a16:creationId xmlns:a16="http://schemas.microsoft.com/office/drawing/2014/main" id="{39EB2427-6099-704B-AADB-D33A80C47E99}"/>
              </a:ext>
            </a:extLst>
          </p:cNvPr>
          <p:cNvSpPr>
            <a:spLocks noGrp="1"/>
          </p:cNvSpPr>
          <p:nvPr>
            <p:ph type="body" sz="quarter" idx="103" hasCustomPrompt="1"/>
          </p:nvPr>
        </p:nvSpPr>
        <p:spPr>
          <a:xfrm>
            <a:off x="3509594" y="4958375"/>
            <a:ext cx="2223314"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Tree>
    <p:extLst>
      <p:ext uri="{BB962C8B-B14F-4D97-AF65-F5344CB8AC3E}">
        <p14:creationId xmlns:p14="http://schemas.microsoft.com/office/powerpoint/2010/main" val="2720273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 picture - 50/50">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p:txBody>
          <a:bodyPr/>
          <a:lstStyle/>
          <a:p>
            <a:pPr lvl="0"/>
            <a:r>
              <a:rPr lang="de-DE" noProof="1"/>
              <a:t>Single headline H1, 32pt Gotham-Bold</a:t>
            </a:r>
          </a:p>
        </p:txBody>
      </p:sp>
      <p:sp>
        <p:nvSpPr>
          <p:cNvPr id="37" name="Textplatzhalter 15">
            <a:extLst>
              <a:ext uri="{FF2B5EF4-FFF2-40B4-BE49-F238E27FC236}">
                <a16:creationId xmlns:a16="http://schemas.microsoft.com/office/drawing/2014/main" id="{1DA54822-6066-8F40-8207-60D13F145A6E}"/>
              </a:ext>
            </a:extLst>
          </p:cNvPr>
          <p:cNvSpPr>
            <a:spLocks noGrp="1"/>
          </p:cNvSpPr>
          <p:nvPr>
            <p:ph type="body" sz="quarter" idx="88" hasCustomPrompt="1"/>
          </p:nvPr>
        </p:nvSpPr>
        <p:spPr>
          <a:xfrm>
            <a:off x="479425" y="3774586"/>
            <a:ext cx="5395918"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38" name="Textplatzhalter 15">
            <a:extLst>
              <a:ext uri="{FF2B5EF4-FFF2-40B4-BE49-F238E27FC236}">
                <a16:creationId xmlns:a16="http://schemas.microsoft.com/office/drawing/2014/main" id="{4575D0B9-EE89-2242-82ED-F821C3D39ECD}"/>
              </a:ext>
            </a:extLst>
          </p:cNvPr>
          <p:cNvSpPr>
            <a:spLocks noGrp="1"/>
          </p:cNvSpPr>
          <p:nvPr>
            <p:ph type="body" sz="quarter" idx="89" hasCustomPrompt="1"/>
          </p:nvPr>
        </p:nvSpPr>
        <p:spPr>
          <a:xfrm>
            <a:off x="479426" y="4491098"/>
            <a:ext cx="5395918"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 massa. Fusce lectus posuere. Fusce posuere, sed pulvinar ultricies, purus lectus malesuada libero, sit amet commodo posuere, sed pulvinar ultricies, purus lectus.</a:t>
            </a:r>
          </a:p>
        </p:txBody>
      </p:sp>
      <p:sp>
        <p:nvSpPr>
          <p:cNvPr id="53" name="Textplatzhalter 15">
            <a:extLst>
              <a:ext uri="{FF2B5EF4-FFF2-40B4-BE49-F238E27FC236}">
                <a16:creationId xmlns:a16="http://schemas.microsoft.com/office/drawing/2014/main" id="{8D4AC655-F7A2-AD49-86E6-F1E7CBF6B589}"/>
              </a:ext>
            </a:extLst>
          </p:cNvPr>
          <p:cNvSpPr>
            <a:spLocks noGrp="1"/>
          </p:cNvSpPr>
          <p:nvPr>
            <p:ph type="body" sz="quarter" idx="96" hasCustomPrompt="1"/>
          </p:nvPr>
        </p:nvSpPr>
        <p:spPr>
          <a:xfrm>
            <a:off x="6311899" y="3774586"/>
            <a:ext cx="5395918"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a:t>
            </a:r>
            <a:br>
              <a:rPr lang="de-DE" noProof="1"/>
            </a:br>
            <a:r>
              <a:rPr lang="de-DE" noProof="1"/>
              <a:t>Gotham-Bold</a:t>
            </a:r>
          </a:p>
        </p:txBody>
      </p:sp>
      <p:sp>
        <p:nvSpPr>
          <p:cNvPr id="54" name="Textplatzhalter 15">
            <a:extLst>
              <a:ext uri="{FF2B5EF4-FFF2-40B4-BE49-F238E27FC236}">
                <a16:creationId xmlns:a16="http://schemas.microsoft.com/office/drawing/2014/main" id="{EA49473D-5D48-D544-B493-2CBA0300E9AE}"/>
              </a:ext>
            </a:extLst>
          </p:cNvPr>
          <p:cNvSpPr>
            <a:spLocks noGrp="1"/>
          </p:cNvSpPr>
          <p:nvPr>
            <p:ph type="body" sz="quarter" idx="97" hasCustomPrompt="1"/>
          </p:nvPr>
        </p:nvSpPr>
        <p:spPr>
          <a:xfrm>
            <a:off x="6311900" y="4491098"/>
            <a:ext cx="5395918"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 massa. Fusce lectus posuere. Fusce posuere, sed pulvinar ultricies, purus lectus malesuada libero, sit amet commodo posuere, sed pulvinar ultricies, purus lectus.</a:t>
            </a:r>
          </a:p>
        </p:txBody>
      </p:sp>
      <p:sp>
        <p:nvSpPr>
          <p:cNvPr id="21" name="Bildplatzhalter 2">
            <a:extLst>
              <a:ext uri="{FF2B5EF4-FFF2-40B4-BE49-F238E27FC236}">
                <a16:creationId xmlns:a16="http://schemas.microsoft.com/office/drawing/2014/main" id="{BC082DD6-C07D-B94B-B5ED-5A9171D705FF}"/>
              </a:ext>
            </a:extLst>
          </p:cNvPr>
          <p:cNvSpPr>
            <a:spLocks noGrp="1"/>
          </p:cNvSpPr>
          <p:nvPr>
            <p:ph type="pic" sz="quarter" idx="10" hasCustomPrompt="1"/>
          </p:nvPr>
        </p:nvSpPr>
        <p:spPr>
          <a:xfrm>
            <a:off x="484182" y="1376363"/>
            <a:ext cx="5395918" cy="1871422"/>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2" name="Bildplatzhalter 2">
            <a:extLst>
              <a:ext uri="{FF2B5EF4-FFF2-40B4-BE49-F238E27FC236}">
                <a16:creationId xmlns:a16="http://schemas.microsoft.com/office/drawing/2014/main" id="{D84B4313-A16F-4B4C-8374-436A8285B6D4}"/>
              </a:ext>
            </a:extLst>
          </p:cNvPr>
          <p:cNvSpPr>
            <a:spLocks noGrp="1"/>
          </p:cNvSpPr>
          <p:nvPr>
            <p:ph type="pic" sz="quarter" idx="102" hasCustomPrompt="1"/>
          </p:nvPr>
        </p:nvSpPr>
        <p:spPr>
          <a:xfrm>
            <a:off x="6311900" y="1376363"/>
            <a:ext cx="5395918" cy="1871422"/>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Tree>
    <p:extLst>
      <p:ext uri="{BB962C8B-B14F-4D97-AF65-F5344CB8AC3E}">
        <p14:creationId xmlns:p14="http://schemas.microsoft.com/office/powerpoint/2010/main" val="223400182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 picture - 4x4 white">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p:txBody>
          <a:bodyPr/>
          <a:lstStyle/>
          <a:p>
            <a:pPr lvl="0"/>
            <a:r>
              <a:rPr lang="de-DE" noProof="1"/>
              <a:t>Single headline H1, 32pt Gotham-Bold</a:t>
            </a:r>
          </a:p>
        </p:txBody>
      </p:sp>
      <p:sp>
        <p:nvSpPr>
          <p:cNvPr id="53" name="Textplatzhalter 15">
            <a:extLst>
              <a:ext uri="{FF2B5EF4-FFF2-40B4-BE49-F238E27FC236}">
                <a16:creationId xmlns:a16="http://schemas.microsoft.com/office/drawing/2014/main" id="{8D4AC655-F7A2-AD49-86E6-F1E7CBF6B589}"/>
              </a:ext>
            </a:extLst>
          </p:cNvPr>
          <p:cNvSpPr>
            <a:spLocks noGrp="1"/>
          </p:cNvSpPr>
          <p:nvPr>
            <p:ph type="body" sz="quarter" idx="96" hasCustomPrompt="1"/>
          </p:nvPr>
        </p:nvSpPr>
        <p:spPr>
          <a:xfrm>
            <a:off x="9094468" y="3774586"/>
            <a:ext cx="2613348"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 Gotham-Bold</a:t>
            </a:r>
          </a:p>
        </p:txBody>
      </p:sp>
      <p:sp>
        <p:nvSpPr>
          <p:cNvPr id="54" name="Textplatzhalter 15">
            <a:extLst>
              <a:ext uri="{FF2B5EF4-FFF2-40B4-BE49-F238E27FC236}">
                <a16:creationId xmlns:a16="http://schemas.microsoft.com/office/drawing/2014/main" id="{EA49473D-5D48-D544-B493-2CBA0300E9AE}"/>
              </a:ext>
            </a:extLst>
          </p:cNvPr>
          <p:cNvSpPr>
            <a:spLocks noGrp="1"/>
          </p:cNvSpPr>
          <p:nvPr>
            <p:ph type="body" sz="quarter" idx="97" hasCustomPrompt="1"/>
          </p:nvPr>
        </p:nvSpPr>
        <p:spPr>
          <a:xfrm>
            <a:off x="9094469" y="4491098"/>
            <a:ext cx="2613348"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a:t>
            </a:r>
          </a:p>
        </p:txBody>
      </p:sp>
      <p:sp>
        <p:nvSpPr>
          <p:cNvPr id="17" name="Bildplatzhalter 2">
            <a:extLst>
              <a:ext uri="{FF2B5EF4-FFF2-40B4-BE49-F238E27FC236}">
                <a16:creationId xmlns:a16="http://schemas.microsoft.com/office/drawing/2014/main" id="{83B81E4D-2E29-6547-A98A-C5CB279AAE82}"/>
              </a:ext>
            </a:extLst>
          </p:cNvPr>
          <p:cNvSpPr>
            <a:spLocks noGrp="1"/>
          </p:cNvSpPr>
          <p:nvPr>
            <p:ph type="pic" sz="quarter" idx="10" hasCustomPrompt="1"/>
          </p:nvPr>
        </p:nvSpPr>
        <p:spPr>
          <a:xfrm>
            <a:off x="484182" y="1376363"/>
            <a:ext cx="2613348" cy="1871422"/>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8" name="Bildplatzhalter 2">
            <a:extLst>
              <a:ext uri="{FF2B5EF4-FFF2-40B4-BE49-F238E27FC236}">
                <a16:creationId xmlns:a16="http://schemas.microsoft.com/office/drawing/2014/main" id="{488CE928-23C7-1D4C-AAF4-023BBD4857C5}"/>
              </a:ext>
            </a:extLst>
          </p:cNvPr>
          <p:cNvSpPr>
            <a:spLocks noGrp="1"/>
          </p:cNvSpPr>
          <p:nvPr>
            <p:ph type="pic" sz="quarter" idx="11" hasCustomPrompt="1"/>
          </p:nvPr>
        </p:nvSpPr>
        <p:spPr>
          <a:xfrm>
            <a:off x="3354278" y="1376250"/>
            <a:ext cx="2613600" cy="1873363"/>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1" name="Bildplatzhalter 2">
            <a:extLst>
              <a:ext uri="{FF2B5EF4-FFF2-40B4-BE49-F238E27FC236}">
                <a16:creationId xmlns:a16="http://schemas.microsoft.com/office/drawing/2014/main" id="{8F94BB39-8BAE-6A40-8F21-7B37B1FC46D4}"/>
              </a:ext>
            </a:extLst>
          </p:cNvPr>
          <p:cNvSpPr>
            <a:spLocks noGrp="1"/>
          </p:cNvSpPr>
          <p:nvPr>
            <p:ph type="pic" sz="quarter" idx="109" hasCustomPrompt="1"/>
          </p:nvPr>
        </p:nvSpPr>
        <p:spPr>
          <a:xfrm>
            <a:off x="6224374" y="1376363"/>
            <a:ext cx="2613348" cy="1871422"/>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2" name="Bildplatzhalter 2">
            <a:extLst>
              <a:ext uri="{FF2B5EF4-FFF2-40B4-BE49-F238E27FC236}">
                <a16:creationId xmlns:a16="http://schemas.microsoft.com/office/drawing/2014/main" id="{D694CD8C-8451-7043-BFC9-AB1EE19AF0DA}"/>
              </a:ext>
            </a:extLst>
          </p:cNvPr>
          <p:cNvSpPr>
            <a:spLocks noGrp="1"/>
          </p:cNvSpPr>
          <p:nvPr>
            <p:ph type="pic" sz="quarter" idx="110" hasCustomPrompt="1"/>
          </p:nvPr>
        </p:nvSpPr>
        <p:spPr>
          <a:xfrm>
            <a:off x="9094469" y="1376363"/>
            <a:ext cx="2613348" cy="1871422"/>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31" name="Textplatzhalter 15">
            <a:extLst>
              <a:ext uri="{FF2B5EF4-FFF2-40B4-BE49-F238E27FC236}">
                <a16:creationId xmlns:a16="http://schemas.microsoft.com/office/drawing/2014/main" id="{E42734AD-CB7F-734F-A603-73EE6F422B81}"/>
              </a:ext>
            </a:extLst>
          </p:cNvPr>
          <p:cNvSpPr>
            <a:spLocks noGrp="1"/>
          </p:cNvSpPr>
          <p:nvPr>
            <p:ph type="body" sz="quarter" idx="105" hasCustomPrompt="1"/>
          </p:nvPr>
        </p:nvSpPr>
        <p:spPr>
          <a:xfrm>
            <a:off x="479423" y="3774586"/>
            <a:ext cx="2609803"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 Gotham-Bold</a:t>
            </a:r>
          </a:p>
        </p:txBody>
      </p:sp>
      <p:sp>
        <p:nvSpPr>
          <p:cNvPr id="32" name="Textplatzhalter 15">
            <a:extLst>
              <a:ext uri="{FF2B5EF4-FFF2-40B4-BE49-F238E27FC236}">
                <a16:creationId xmlns:a16="http://schemas.microsoft.com/office/drawing/2014/main" id="{28DF7818-ADC2-D643-B46A-F3CB592FD326}"/>
              </a:ext>
            </a:extLst>
          </p:cNvPr>
          <p:cNvSpPr>
            <a:spLocks noGrp="1"/>
          </p:cNvSpPr>
          <p:nvPr>
            <p:ph type="body" sz="quarter" idx="106" hasCustomPrompt="1"/>
          </p:nvPr>
        </p:nvSpPr>
        <p:spPr>
          <a:xfrm>
            <a:off x="479424" y="4491098"/>
            <a:ext cx="2609803"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a:t>
            </a:r>
          </a:p>
        </p:txBody>
      </p:sp>
      <p:sp>
        <p:nvSpPr>
          <p:cNvPr id="33" name="Textplatzhalter 15">
            <a:extLst>
              <a:ext uri="{FF2B5EF4-FFF2-40B4-BE49-F238E27FC236}">
                <a16:creationId xmlns:a16="http://schemas.microsoft.com/office/drawing/2014/main" id="{BC506631-7CB7-7540-8BCA-16FA0CC353B4}"/>
              </a:ext>
            </a:extLst>
          </p:cNvPr>
          <p:cNvSpPr>
            <a:spLocks noGrp="1"/>
          </p:cNvSpPr>
          <p:nvPr>
            <p:ph type="body" sz="quarter" idx="111" hasCustomPrompt="1"/>
          </p:nvPr>
        </p:nvSpPr>
        <p:spPr>
          <a:xfrm>
            <a:off x="3354276" y="3774586"/>
            <a:ext cx="2609803"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 Gotham-Bold</a:t>
            </a:r>
          </a:p>
        </p:txBody>
      </p:sp>
      <p:sp>
        <p:nvSpPr>
          <p:cNvPr id="34" name="Textplatzhalter 15">
            <a:extLst>
              <a:ext uri="{FF2B5EF4-FFF2-40B4-BE49-F238E27FC236}">
                <a16:creationId xmlns:a16="http://schemas.microsoft.com/office/drawing/2014/main" id="{2B0794AC-7277-6F4F-AB47-008A433601C1}"/>
              </a:ext>
            </a:extLst>
          </p:cNvPr>
          <p:cNvSpPr>
            <a:spLocks noGrp="1"/>
          </p:cNvSpPr>
          <p:nvPr>
            <p:ph type="body" sz="quarter" idx="112" hasCustomPrompt="1"/>
          </p:nvPr>
        </p:nvSpPr>
        <p:spPr>
          <a:xfrm>
            <a:off x="3354277" y="4491098"/>
            <a:ext cx="2609803"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a:t>
            </a:r>
          </a:p>
        </p:txBody>
      </p:sp>
      <p:sp>
        <p:nvSpPr>
          <p:cNvPr id="35" name="Textplatzhalter 15">
            <a:extLst>
              <a:ext uri="{FF2B5EF4-FFF2-40B4-BE49-F238E27FC236}">
                <a16:creationId xmlns:a16="http://schemas.microsoft.com/office/drawing/2014/main" id="{499BE17A-8505-7F4B-865F-2A38D11EBA2A}"/>
              </a:ext>
            </a:extLst>
          </p:cNvPr>
          <p:cNvSpPr>
            <a:spLocks noGrp="1"/>
          </p:cNvSpPr>
          <p:nvPr>
            <p:ph type="body" sz="quarter" idx="113" hasCustomPrompt="1"/>
          </p:nvPr>
        </p:nvSpPr>
        <p:spPr>
          <a:xfrm>
            <a:off x="6229129" y="3774586"/>
            <a:ext cx="2609803" cy="508999"/>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a:latin typeface="+mj-lt"/>
              </a:defRPr>
            </a:lvl1pPr>
            <a:lvl2pPr>
              <a:lnSpc>
                <a:spcPct val="90000"/>
              </a:lnSpc>
              <a:spcBef>
                <a:spcPts val="0"/>
              </a:spcBef>
              <a:spcAft>
                <a:spcPts val="0"/>
              </a:spcAft>
              <a:defRPr sz="1800"/>
            </a:lvl2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de-DE" noProof="1"/>
              <a:t>Subline S2, 18pt Gotham-Bold</a:t>
            </a:r>
          </a:p>
        </p:txBody>
      </p:sp>
      <p:sp>
        <p:nvSpPr>
          <p:cNvPr id="36" name="Textplatzhalter 15">
            <a:extLst>
              <a:ext uri="{FF2B5EF4-FFF2-40B4-BE49-F238E27FC236}">
                <a16:creationId xmlns:a16="http://schemas.microsoft.com/office/drawing/2014/main" id="{C42D4DBE-5238-6246-878C-32B97CA4E6F4}"/>
              </a:ext>
            </a:extLst>
          </p:cNvPr>
          <p:cNvSpPr>
            <a:spLocks noGrp="1"/>
          </p:cNvSpPr>
          <p:nvPr>
            <p:ph type="body" sz="quarter" idx="114" hasCustomPrompt="1"/>
          </p:nvPr>
        </p:nvSpPr>
        <p:spPr>
          <a:xfrm>
            <a:off x="6229130" y="4491098"/>
            <a:ext cx="2609803" cy="950697"/>
          </a:xfrm>
        </p:spPr>
        <p:txBody>
          <a:bodyPr/>
          <a:lstStyle>
            <a:lvl1pPr>
              <a:defRPr sz="1200"/>
            </a:lvl1pPr>
            <a:lvl2pPr>
              <a:spcBef>
                <a:spcPts val="0"/>
              </a:spcBef>
              <a:spcAft>
                <a:spcPts val="1000"/>
              </a:spcAft>
              <a:defRPr sz="1200">
                <a:latin typeface="+mn-lt"/>
              </a:defRPr>
            </a:lvl2pPr>
          </a:lstStyle>
          <a:p>
            <a:r>
              <a:rPr lang="de-DE" noProof="1"/>
              <a:t>Copy text, 12pt Gotham-Book. Lorem ipsum dolor sit amet, concter adipiscing elit. Maecenas porttitor congue massa. Lectus posuere. Porttitor congue.</a:t>
            </a:r>
          </a:p>
        </p:txBody>
      </p:sp>
    </p:spTree>
    <p:extLst>
      <p:ext uri="{BB962C8B-B14F-4D97-AF65-F5344CB8AC3E}">
        <p14:creationId xmlns:p14="http://schemas.microsoft.com/office/powerpoint/2010/main" val="259154031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small - picture gold">
    <p:bg>
      <p:bgPr>
        <a:solidFill>
          <a:schemeClr val="bg1"/>
        </a:solidFill>
        <a:effectLst/>
      </p:bgPr>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CA4ADEFB-4DBB-C248-92D3-FED0CF45276B}"/>
              </a:ext>
            </a:extLst>
          </p:cNvPr>
          <p:cNvSpPr/>
          <p:nvPr userDrawn="1"/>
        </p:nvSpPr>
        <p:spPr bwMode="black">
          <a:xfrm>
            <a:off x="8580438" y="-5"/>
            <a:ext cx="3611562" cy="68580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Bildplatzhalter 2">
            <a:extLst>
              <a:ext uri="{FF2B5EF4-FFF2-40B4-BE49-F238E27FC236}">
                <a16:creationId xmlns:a16="http://schemas.microsoft.com/office/drawing/2014/main" id="{BBA384FB-E96A-4D48-BF69-F8DF5CFFECE4}"/>
              </a:ext>
            </a:extLst>
          </p:cNvPr>
          <p:cNvSpPr>
            <a:spLocks noGrp="1"/>
          </p:cNvSpPr>
          <p:nvPr>
            <p:ph type="pic" sz="quarter" idx="11" hasCustomPrompt="1"/>
          </p:nvPr>
        </p:nvSpPr>
        <p:spPr>
          <a:xfrm>
            <a:off x="3179763" y="173977"/>
            <a:ext cx="8832850" cy="6510041"/>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33" name="Textplatzhalter 15">
            <a:extLst>
              <a:ext uri="{FF2B5EF4-FFF2-40B4-BE49-F238E27FC236}">
                <a16:creationId xmlns:a16="http://schemas.microsoft.com/office/drawing/2014/main" id="{EBE23610-A0A6-FC47-8F92-CA478DC1EDB3}"/>
              </a:ext>
            </a:extLst>
          </p:cNvPr>
          <p:cNvSpPr>
            <a:spLocks noGrp="1"/>
          </p:cNvSpPr>
          <p:nvPr>
            <p:ph type="body" sz="quarter" idx="90" hasCustomPrompt="1"/>
          </p:nvPr>
        </p:nvSpPr>
        <p:spPr>
          <a:xfrm>
            <a:off x="479426" y="4491098"/>
            <a:ext cx="2262787" cy="1134450"/>
          </a:xfrm>
        </p:spPr>
        <p:txBody>
          <a:bodyPr/>
          <a:lstStyle>
            <a:lvl1pPr>
              <a:defRPr sz="1200"/>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9" name="Titel 3">
            <a:extLst>
              <a:ext uri="{FF2B5EF4-FFF2-40B4-BE49-F238E27FC236}">
                <a16:creationId xmlns:a16="http://schemas.microsoft.com/office/drawing/2014/main" id="{8BAF87CF-7332-B649-9768-2CF4DDDFBE98}"/>
              </a:ext>
            </a:extLst>
          </p:cNvPr>
          <p:cNvSpPr>
            <a:spLocks noGrp="1"/>
          </p:cNvSpPr>
          <p:nvPr>
            <p:ph type="title" hasCustomPrompt="1"/>
          </p:nvPr>
        </p:nvSpPr>
        <p:spPr>
          <a:xfrm>
            <a:off x="479424" y="3774585"/>
            <a:ext cx="2262787" cy="508999"/>
          </a:xfrm>
        </p:spPr>
        <p:txBody>
          <a:bodyPr/>
          <a:lstStyle>
            <a:lvl1pPr>
              <a:defRPr sz="1800"/>
            </a:lvl1pPr>
          </a:lstStyle>
          <a:p>
            <a:pPr lvl="0"/>
            <a:r>
              <a:rPr lang="de-DE" noProof="1"/>
              <a:t>Subline S2, 18pt Gotham-Bold</a:t>
            </a:r>
          </a:p>
        </p:txBody>
      </p:sp>
    </p:spTree>
    <p:extLst>
      <p:ext uri="{BB962C8B-B14F-4D97-AF65-F5344CB8AC3E}">
        <p14:creationId xmlns:p14="http://schemas.microsoft.com/office/powerpoint/2010/main" val="307806500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 white box + picture">
    <p:bg>
      <p:bgPr>
        <a:solidFill>
          <a:schemeClr val="bg1"/>
        </a:solidFill>
        <a:effectLst/>
      </p:bgPr>
    </p:bg>
    <p:spTree>
      <p:nvGrpSpPr>
        <p:cNvPr id="1" name=""/>
        <p:cNvGrpSpPr/>
        <p:nvPr/>
      </p:nvGrpSpPr>
      <p:grpSpPr>
        <a:xfrm>
          <a:off x="0" y="0"/>
          <a:ext cx="0" cy="0"/>
          <a:chOff x="0" y="0"/>
          <a:chExt cx="0" cy="0"/>
        </a:xfrm>
      </p:grpSpPr>
      <p:sp>
        <p:nvSpPr>
          <p:cNvPr id="18" name="Bildplatzhalter 17">
            <a:extLst>
              <a:ext uri="{FF2B5EF4-FFF2-40B4-BE49-F238E27FC236}">
                <a16:creationId xmlns:a16="http://schemas.microsoft.com/office/drawing/2014/main" id="{89E190A6-D677-D045-B9C3-9354C3781CB7}"/>
              </a:ext>
            </a:extLst>
          </p:cNvPr>
          <p:cNvSpPr>
            <a:spLocks noGrp="1"/>
          </p:cNvSpPr>
          <p:nvPr>
            <p:ph type="pic" sz="quarter" idx="11" hasCustomPrompt="1"/>
          </p:nvPr>
        </p:nvSpPr>
        <p:spPr>
          <a:xfrm>
            <a:off x="0" y="0"/>
            <a:ext cx="12192000" cy="6858000"/>
          </a:xfrm>
          <a:custGeom>
            <a:avLst/>
            <a:gdLst>
              <a:gd name="connsiteX0" fmla="*/ 180975 w 12192000"/>
              <a:gd name="connsiteY0" fmla="*/ 177800 h 6858000"/>
              <a:gd name="connsiteX1" fmla="*/ 180975 w 12192000"/>
              <a:gd name="connsiteY1" fmla="*/ 6681788 h 6858000"/>
              <a:gd name="connsiteX2" fmla="*/ 8580438 w 12192000"/>
              <a:gd name="connsiteY2" fmla="*/ 6681788 h 6858000"/>
              <a:gd name="connsiteX3" fmla="*/ 8580438 w 12192000"/>
              <a:gd name="connsiteY3" fmla="*/ 1778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80975" y="177800"/>
                </a:moveTo>
                <a:lnTo>
                  <a:pt x="180975" y="6681788"/>
                </a:lnTo>
                <a:lnTo>
                  <a:pt x="8580438" y="6681788"/>
                </a:lnTo>
                <a:lnTo>
                  <a:pt x="8580438" y="177800"/>
                </a:lnTo>
                <a:close/>
                <a:moveTo>
                  <a:pt x="0" y="0"/>
                </a:moveTo>
                <a:lnTo>
                  <a:pt x="12192000" y="0"/>
                </a:lnTo>
                <a:lnTo>
                  <a:pt x="12192000" y="6858000"/>
                </a:lnTo>
                <a:lnTo>
                  <a:pt x="0" y="6858000"/>
                </a:lnTo>
                <a:close/>
              </a:path>
            </a:pathLst>
          </a:custGeom>
          <a:pattFill prst="wdDnDiag">
            <a:fgClr>
              <a:schemeClr val="bg1">
                <a:lumMod val="85000"/>
              </a:schemeClr>
            </a:fgClr>
            <a:bgClr>
              <a:schemeClr val="bg1"/>
            </a:bgClr>
          </a:pattFill>
        </p:spPr>
        <p:txBody>
          <a:bodyPr wrap="square" anchor="t">
            <a:noAutofit/>
          </a:bodyPr>
          <a:lstStyle>
            <a:lvl1pPr marL="0" indent="0" algn="ctr">
              <a:buNone/>
              <a:defRPr/>
            </a:lvl1pPr>
          </a:lstStyle>
          <a:p>
            <a:r>
              <a:rPr lang="de-DE"/>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11" name="Textplatzhalter 15">
            <a:extLst>
              <a:ext uri="{FF2B5EF4-FFF2-40B4-BE49-F238E27FC236}">
                <a16:creationId xmlns:a16="http://schemas.microsoft.com/office/drawing/2014/main" id="{A33F24FE-E628-3D4B-A292-69442BC5CDC5}"/>
              </a:ext>
            </a:extLst>
          </p:cNvPr>
          <p:cNvSpPr>
            <a:spLocks noGrp="1"/>
          </p:cNvSpPr>
          <p:nvPr>
            <p:ph type="body" sz="quarter" idx="10" hasCustomPrompt="1"/>
          </p:nvPr>
        </p:nvSpPr>
        <p:spPr>
          <a:xfrm>
            <a:off x="911225" y="1808163"/>
            <a:ext cx="5832475" cy="276321"/>
          </a:xfrm>
        </p:spPr>
        <p:txBody>
          <a:bodyPr/>
          <a:lstStyle>
            <a:lvl1pPr>
              <a:lnSpc>
                <a:spcPct val="90000"/>
              </a:lnSpc>
              <a:defRPr sz="2000">
                <a:latin typeface="+mj-lt"/>
              </a:defRPr>
            </a:lvl1pPr>
            <a:lvl2pPr>
              <a:lnSpc>
                <a:spcPct val="90000"/>
              </a:lnSpc>
              <a:spcBef>
                <a:spcPts val="0"/>
              </a:spcBef>
              <a:spcAft>
                <a:spcPts val="0"/>
              </a:spcAft>
              <a:defRPr sz="2000"/>
            </a:lvl2pPr>
          </a:lstStyle>
          <a:p>
            <a:pPr lvl="0"/>
            <a:r>
              <a:rPr lang="de-DE" noProof="1"/>
              <a:t>Subline S1, 20pt Gotham-Bold</a:t>
            </a:r>
          </a:p>
        </p:txBody>
      </p:sp>
      <p:sp>
        <p:nvSpPr>
          <p:cNvPr id="12" name="Textplatzhalter 15">
            <a:extLst>
              <a:ext uri="{FF2B5EF4-FFF2-40B4-BE49-F238E27FC236}">
                <a16:creationId xmlns:a16="http://schemas.microsoft.com/office/drawing/2014/main" id="{EE5BCDF2-D5D2-3247-980F-488125C02B98}"/>
              </a:ext>
            </a:extLst>
          </p:cNvPr>
          <p:cNvSpPr>
            <a:spLocks noGrp="1"/>
          </p:cNvSpPr>
          <p:nvPr>
            <p:ph type="body" sz="quarter" idx="72" hasCustomPrompt="1"/>
          </p:nvPr>
        </p:nvSpPr>
        <p:spPr>
          <a:xfrm>
            <a:off x="911225" y="2373829"/>
            <a:ext cx="5832475" cy="2399688"/>
          </a:xfrm>
        </p:spPr>
        <p:txBody>
          <a:bodyPr/>
          <a:lstStyle>
            <a:lvl1pPr>
              <a:spcBef>
                <a:spcPts val="0"/>
              </a:spcBef>
              <a:spcAft>
                <a:spcPts val="1000"/>
              </a:spcAft>
              <a:defRPr sz="1400"/>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 Maecenas porttitor congue massa. Fusce posuere, magna sed pulvinar ultricies, purus lectus malesuada libce maga elit adipiscing habitant egero.</a:t>
            </a:r>
          </a:p>
        </p:txBody>
      </p:sp>
    </p:spTree>
    <p:extLst>
      <p:ext uri="{BB962C8B-B14F-4D97-AF65-F5344CB8AC3E}">
        <p14:creationId xmlns:p14="http://schemas.microsoft.com/office/powerpoint/2010/main" val="67115703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R - picture">
    <p:bg>
      <p:bgPr>
        <a:solidFill>
          <a:schemeClr val="bg1"/>
        </a:solidFill>
        <a:effectLst/>
      </p:bgPr>
    </p:bg>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E505DF6C-ECCB-5242-9567-B753799C6B48}"/>
              </a:ext>
            </a:extLst>
          </p:cNvPr>
          <p:cNvSpPr>
            <a:spLocks noGrp="1"/>
          </p:cNvSpPr>
          <p:nvPr>
            <p:ph type="pic" sz="quarter" idx="70" hasCustomPrompt="1"/>
          </p:nvPr>
        </p:nvSpPr>
        <p:spPr>
          <a:xfrm>
            <a:off x="0" y="0"/>
            <a:ext cx="60960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5" name="Fußzeilenplatzhalter 4">
            <a:extLst>
              <a:ext uri="{FF2B5EF4-FFF2-40B4-BE49-F238E27FC236}">
                <a16:creationId xmlns:a16="http://schemas.microsoft.com/office/drawing/2014/main" id="{79630DD7-CBBF-C34F-A58E-E2690C34D170}"/>
              </a:ext>
            </a:extLst>
          </p:cNvPr>
          <p:cNvSpPr>
            <a:spLocks noGrp="1"/>
          </p:cNvSpPr>
          <p:nvPr>
            <p:ph type="ftr" sz="quarter" idx="12"/>
          </p:nvPr>
        </p:nvSpPr>
        <p:spPr/>
        <p:txBody>
          <a:bodyPr/>
          <a:lstStyle/>
          <a:p>
            <a:r>
              <a:rPr lang="de-DE" noProof="1"/>
              <a:t>VR WWT 13.11.2024 - Bericht Telekom</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p>
            <a:fld id="{C201EEB8-6482-40CC-A2C8-0955E4E6251A}" type="slidenum">
              <a:rPr lang="de-DE" smtClean="0"/>
              <a:pPr/>
              <a:t>‹Nr.›</a:t>
            </a:fld>
            <a:endParaRPr lang="de-DE"/>
          </a:p>
        </p:txBody>
      </p:sp>
      <p:sp>
        <p:nvSpPr>
          <p:cNvPr id="8" name="Titel 3">
            <a:extLst>
              <a:ext uri="{FF2B5EF4-FFF2-40B4-BE49-F238E27FC236}">
                <a16:creationId xmlns:a16="http://schemas.microsoft.com/office/drawing/2014/main" id="{1F467346-7845-4143-B450-6531AA30A106}"/>
              </a:ext>
            </a:extLst>
          </p:cNvPr>
          <p:cNvSpPr>
            <a:spLocks noGrp="1"/>
          </p:cNvSpPr>
          <p:nvPr>
            <p:ph type="title" hasCustomPrompt="1"/>
          </p:nvPr>
        </p:nvSpPr>
        <p:spPr>
          <a:xfrm>
            <a:off x="7075174" y="1757299"/>
            <a:ext cx="4277401" cy="2988121"/>
          </a:xfrm>
        </p:spPr>
        <p:txBody>
          <a:bodyPr/>
          <a:lstStyle>
            <a:lvl1pPr>
              <a:defRPr sz="4400"/>
            </a:lvl1pPr>
          </a:lstStyle>
          <a:p>
            <a:pPr lvl="0"/>
            <a:r>
              <a:rPr lang="de-DE" noProof="1"/>
              <a:t>Statement T1, </a:t>
            </a:r>
            <a:br>
              <a:rPr lang="de-DE" noProof="1"/>
            </a:br>
            <a:r>
              <a:rPr lang="de-DE" noProof="1"/>
              <a:t>44pt Gotham bold – lorem ipsum dolor </a:t>
            </a:r>
            <a:br>
              <a:rPr lang="de-DE" noProof="1"/>
            </a:br>
            <a:r>
              <a:rPr lang="de-DE" noProof="1"/>
              <a:t>sit consetetur</a:t>
            </a:r>
            <a:br>
              <a:rPr lang="de-DE" noProof="1"/>
            </a:br>
            <a:endParaRPr lang="de-DE" noProof="1"/>
          </a:p>
        </p:txBody>
      </p:sp>
    </p:spTree>
    <p:extLst>
      <p:ext uri="{BB962C8B-B14F-4D97-AF65-F5344CB8AC3E}">
        <p14:creationId xmlns:p14="http://schemas.microsoft.com/office/powerpoint/2010/main" val="167985860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Quote R - gradient">
    <p:bg>
      <p:bgPr>
        <a:solidFill>
          <a:schemeClr val="accent2"/>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C075DBF-8754-5F43-80CF-706CB950EBA7}"/>
              </a:ext>
            </a:extLst>
          </p:cNvPr>
          <p:cNvPicPr>
            <a:picLocks noChangeAspect="1"/>
          </p:cNvPicPr>
          <p:nvPr userDrawn="1"/>
        </p:nvPicPr>
        <p:blipFill>
          <a:blip r:embed="rId2">
            <a:alphaModFix amt="0"/>
          </a:blip>
          <a:stretch>
            <a:fillRect/>
          </a:stretch>
        </p:blipFill>
        <p:spPr>
          <a:xfrm>
            <a:off x="1305" y="0"/>
            <a:ext cx="12189390" cy="6858000"/>
          </a:xfrm>
          <a:prstGeom prst="rect">
            <a:avLst/>
          </a:prstGeom>
          <a:noFill/>
        </p:spPr>
      </p:pic>
      <p:sp>
        <p:nvSpPr>
          <p:cNvPr id="8" name="Titel 3">
            <a:extLst>
              <a:ext uri="{FF2B5EF4-FFF2-40B4-BE49-F238E27FC236}">
                <a16:creationId xmlns:a16="http://schemas.microsoft.com/office/drawing/2014/main" id="{31FBDACC-27F9-C24A-9BC9-2F1A7981E4A6}"/>
              </a:ext>
            </a:extLst>
          </p:cNvPr>
          <p:cNvSpPr>
            <a:spLocks noGrp="1"/>
          </p:cNvSpPr>
          <p:nvPr>
            <p:ph type="title" hasCustomPrompt="1"/>
          </p:nvPr>
        </p:nvSpPr>
        <p:spPr bwMode="black">
          <a:xfrm>
            <a:off x="911224" y="1757299"/>
            <a:ext cx="8100000" cy="2988121"/>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sz="4400">
                <a:solidFill>
                  <a:schemeClr val="tx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noProof="1"/>
              <a:t>Statement T1, 44pt Gotham bold – Lorem ipsum dolor amet, consectetuer lareni adipiscing elit. Maecenas de porttitor congue massa.</a:t>
            </a:r>
            <a:br>
              <a:rPr lang="de-DE" noProof="1"/>
            </a:br>
            <a:endParaRPr lang="de-DE" noProof="1"/>
          </a:p>
        </p:txBody>
      </p:sp>
      <p:sp>
        <p:nvSpPr>
          <p:cNvPr id="2" name="Fußzeilenplatzhalter 1">
            <a:extLst>
              <a:ext uri="{FF2B5EF4-FFF2-40B4-BE49-F238E27FC236}">
                <a16:creationId xmlns:a16="http://schemas.microsoft.com/office/drawing/2014/main" id="{B307FC82-BB7F-D145-BA1E-38928E42867D}"/>
              </a:ext>
            </a:extLst>
          </p:cNvPr>
          <p:cNvSpPr>
            <a:spLocks noGrp="1"/>
          </p:cNvSpPr>
          <p:nvPr>
            <p:ph type="ftr" sz="quarter" idx="10"/>
          </p:nvPr>
        </p:nvSpPr>
        <p:spPr/>
        <p:txBody>
          <a:bodyPr/>
          <a:lstStyle>
            <a:lvl1pPr>
              <a:defRPr>
                <a:solidFill>
                  <a:schemeClr val="tx1"/>
                </a:solidFill>
              </a:defRPr>
            </a:lvl1pPr>
          </a:lstStyle>
          <a:p>
            <a:r>
              <a:rPr lang="de-DE" noProof="1"/>
              <a:t>VR WWT 13.11.2024 - Bericht Telekom</a:t>
            </a:r>
          </a:p>
        </p:txBody>
      </p:sp>
      <p:sp>
        <p:nvSpPr>
          <p:cNvPr id="3" name="Foliennummernplatzhalter 2">
            <a:extLst>
              <a:ext uri="{FF2B5EF4-FFF2-40B4-BE49-F238E27FC236}">
                <a16:creationId xmlns:a16="http://schemas.microsoft.com/office/drawing/2014/main" id="{13726FBC-ED9E-8340-9049-A386DE54F380}"/>
              </a:ext>
            </a:extLst>
          </p:cNvPr>
          <p:cNvSpPr>
            <a:spLocks noGrp="1"/>
          </p:cNvSpPr>
          <p:nvPr>
            <p:ph type="sldNum" sz="quarter" idx="11"/>
          </p:nvPr>
        </p:nvSpPr>
        <p:spPr/>
        <p:txBody>
          <a:bodyPr/>
          <a:lstStyle>
            <a:lvl1pPr>
              <a:defRPr>
                <a:solidFill>
                  <a:schemeClr val="tx1"/>
                </a:solidFill>
              </a:defRPr>
            </a:lvl1pPr>
          </a:lstStyle>
          <a:p>
            <a:fld id="{C201EEB8-6482-40CC-A2C8-0955E4E6251A}" type="slidenum">
              <a:rPr lang="de-DE" smtClean="0"/>
              <a:pPr/>
              <a:t>‹Nr.›</a:t>
            </a:fld>
            <a:endParaRPr lang="de-DE"/>
          </a:p>
        </p:txBody>
      </p:sp>
      <p:sp>
        <p:nvSpPr>
          <p:cNvPr id="6" name="Textfeld 5">
            <a:extLst>
              <a:ext uri="{FF2B5EF4-FFF2-40B4-BE49-F238E27FC236}">
                <a16:creationId xmlns:a16="http://schemas.microsoft.com/office/drawing/2014/main" id="{8456BC2F-8426-884D-8A0E-F9142A162BC6}"/>
              </a:ext>
            </a:extLst>
          </p:cNvPr>
          <p:cNvSpPr txBox="1"/>
          <p:nvPr userDrawn="1"/>
        </p:nvSpPr>
        <p:spPr>
          <a:xfrm>
            <a:off x="479425" y="6335691"/>
            <a:ext cx="807913" cy="1384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900" kern="1200" noProof="1">
                <a:solidFill>
                  <a:schemeClr val="tx1"/>
                </a:solidFill>
                <a:latin typeface="+mn-lt"/>
                <a:ea typeface="+mn-ea"/>
                <a:cs typeface="+mn-cs"/>
              </a:rPr>
              <a:t>© MetaDesign</a:t>
            </a:r>
          </a:p>
        </p:txBody>
      </p:sp>
    </p:spTree>
    <p:extLst>
      <p:ext uri="{BB962C8B-B14F-4D97-AF65-F5344CB8AC3E}">
        <p14:creationId xmlns:p14="http://schemas.microsoft.com/office/powerpoint/2010/main" val="39426148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 100">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D6B92CE5-A277-334B-8937-C6C41BB7EAA6}"/>
              </a:ext>
            </a:extLst>
          </p:cNvPr>
          <p:cNvSpPr>
            <a:spLocks noGrp="1"/>
          </p:cNvSpPr>
          <p:nvPr>
            <p:ph type="pic" sz="quarter" idx="11" hasCustomPrompt="1"/>
          </p:nvPr>
        </p:nvSpPr>
        <p:spPr>
          <a:xfrm>
            <a:off x="0" y="0"/>
            <a:ext cx="121920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 name="Fußzeilenplatzhalter 1">
            <a:extLst>
              <a:ext uri="{FF2B5EF4-FFF2-40B4-BE49-F238E27FC236}">
                <a16:creationId xmlns:a16="http://schemas.microsoft.com/office/drawing/2014/main" id="{48A5B89C-A301-FA48-9237-601746E20FA7}"/>
              </a:ext>
            </a:extLst>
          </p:cNvPr>
          <p:cNvSpPr>
            <a:spLocks noGrp="1"/>
          </p:cNvSpPr>
          <p:nvPr>
            <p:ph type="ftr" sz="quarter" idx="13"/>
          </p:nvPr>
        </p:nvSpPr>
        <p:spPr/>
        <p:txBody>
          <a:bodyPr/>
          <a:lstStyle/>
          <a:p>
            <a:r>
              <a:rPr lang="de-DE" noProof="1"/>
              <a:t>VR WWT 13.11.2024 - Bericht Telekom</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172985423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 50/50">
    <p:spTree>
      <p:nvGrpSpPr>
        <p:cNvPr id="1" name=""/>
        <p:cNvGrpSpPr/>
        <p:nvPr/>
      </p:nvGrpSpPr>
      <p:grpSpPr>
        <a:xfrm>
          <a:off x="0" y="0"/>
          <a:ext cx="0" cy="0"/>
          <a:chOff x="0" y="0"/>
          <a:chExt cx="0" cy="0"/>
        </a:xfrm>
      </p:grpSpPr>
      <p:sp>
        <p:nvSpPr>
          <p:cNvPr id="5" name="Bildplatzhalter 2">
            <a:extLst>
              <a:ext uri="{FF2B5EF4-FFF2-40B4-BE49-F238E27FC236}">
                <a16:creationId xmlns:a16="http://schemas.microsoft.com/office/drawing/2014/main" id="{A8651A9D-8908-2D48-AD8C-ACA13127EC11}"/>
              </a:ext>
            </a:extLst>
          </p:cNvPr>
          <p:cNvSpPr>
            <a:spLocks noGrp="1"/>
          </p:cNvSpPr>
          <p:nvPr>
            <p:ph type="pic" sz="quarter" idx="10" hasCustomPrompt="1"/>
          </p:nvPr>
        </p:nvSpPr>
        <p:spPr>
          <a:xfrm>
            <a:off x="0" y="0"/>
            <a:ext cx="6098400" cy="6858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7" name="Bildplatzhalter 2">
            <a:extLst>
              <a:ext uri="{FF2B5EF4-FFF2-40B4-BE49-F238E27FC236}">
                <a16:creationId xmlns:a16="http://schemas.microsoft.com/office/drawing/2014/main" id="{E058762C-CA50-A44A-9B20-971F8A25DBC7}"/>
              </a:ext>
            </a:extLst>
          </p:cNvPr>
          <p:cNvSpPr>
            <a:spLocks noGrp="1"/>
          </p:cNvSpPr>
          <p:nvPr>
            <p:ph type="pic" sz="quarter" idx="11" hasCustomPrompt="1"/>
          </p:nvPr>
        </p:nvSpPr>
        <p:spPr>
          <a:xfrm>
            <a:off x="6096000" y="0"/>
            <a:ext cx="6096000" cy="6858000"/>
          </a:xfrm>
          <a:prstGeom prst="rect">
            <a:avLst/>
          </a:prstGeom>
          <a:pattFill prst="wdUpDiag">
            <a:fgClr>
              <a:schemeClr val="bg1">
                <a:lumMod val="85000"/>
              </a:schemeClr>
            </a:fgClr>
            <a:bgClr>
              <a:schemeClr val="bg1"/>
            </a:bgClr>
          </a:pattFill>
        </p:spPr>
        <p:txBody>
          <a:bodyPr anchor="t"/>
          <a:lstStyle>
            <a:lvl1pPr marL="0" indent="0" algn="ctr">
              <a:buNone/>
              <a:defRPr/>
            </a:lvl1pPr>
          </a:lstStyle>
          <a:p>
            <a:r>
              <a:rPr lang="de-DE"/>
              <a:t> </a:t>
            </a:r>
          </a:p>
        </p:txBody>
      </p:sp>
      <p:sp>
        <p:nvSpPr>
          <p:cNvPr id="2" name="Fußzeilenplatzhalter 1">
            <a:extLst>
              <a:ext uri="{FF2B5EF4-FFF2-40B4-BE49-F238E27FC236}">
                <a16:creationId xmlns:a16="http://schemas.microsoft.com/office/drawing/2014/main" id="{48A5B89C-A301-FA48-9237-601746E20FA7}"/>
              </a:ext>
            </a:extLst>
          </p:cNvPr>
          <p:cNvSpPr>
            <a:spLocks noGrp="1"/>
          </p:cNvSpPr>
          <p:nvPr>
            <p:ph type="ftr" sz="quarter" idx="13"/>
          </p:nvPr>
        </p:nvSpPr>
        <p:spPr/>
        <p:txBody>
          <a:bodyPr/>
          <a:lstStyle/>
          <a:p>
            <a:r>
              <a:rPr lang="de-DE" noProof="1"/>
              <a:t>VR WWT 13.11.2024 - Bericht Telekom</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31398435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 4x4 horizontal">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BD85D1FE-E8B6-494D-BE65-35CDD72E35F4}"/>
              </a:ext>
            </a:extLst>
          </p:cNvPr>
          <p:cNvSpPr>
            <a:spLocks noGrp="1"/>
          </p:cNvSpPr>
          <p:nvPr>
            <p:ph type="pic" sz="quarter" idx="10" hasCustomPrompt="1"/>
          </p:nvPr>
        </p:nvSpPr>
        <p:spPr>
          <a:xfrm>
            <a:off x="0" y="0"/>
            <a:ext cx="6094800" cy="34308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0" name="Bildplatzhalter 2">
            <a:extLst>
              <a:ext uri="{FF2B5EF4-FFF2-40B4-BE49-F238E27FC236}">
                <a16:creationId xmlns:a16="http://schemas.microsoft.com/office/drawing/2014/main" id="{513F6462-B87F-F348-B7BD-93557D557F6B}"/>
              </a:ext>
            </a:extLst>
          </p:cNvPr>
          <p:cNvSpPr>
            <a:spLocks noGrp="1"/>
          </p:cNvSpPr>
          <p:nvPr>
            <p:ph type="pic" sz="quarter" idx="11" hasCustomPrompt="1"/>
          </p:nvPr>
        </p:nvSpPr>
        <p:spPr>
          <a:xfrm>
            <a:off x="6096000" y="0"/>
            <a:ext cx="6096000" cy="3429000"/>
          </a:xfrm>
          <a:prstGeom prst="rect">
            <a:avLst/>
          </a:prstGeom>
          <a:pattFill prst="wdUpDiag">
            <a:fgClr>
              <a:schemeClr val="bg1">
                <a:lumMod val="85000"/>
              </a:schemeClr>
            </a:fgClr>
            <a:bgClr>
              <a:schemeClr val="bg1"/>
            </a:bgClr>
          </a:pattFill>
        </p:spPr>
        <p:txBody>
          <a:bodyPr anchor="t"/>
          <a:lstStyle>
            <a:lvl1pPr marL="0" indent="0" algn="ctr">
              <a:buNone/>
              <a:defRPr/>
            </a:lvl1pPr>
          </a:lstStyle>
          <a:p>
            <a:r>
              <a:rPr lang="de-DE"/>
              <a:t> </a:t>
            </a:r>
          </a:p>
        </p:txBody>
      </p:sp>
      <p:sp>
        <p:nvSpPr>
          <p:cNvPr id="14" name="Bildplatzhalter 2">
            <a:extLst>
              <a:ext uri="{FF2B5EF4-FFF2-40B4-BE49-F238E27FC236}">
                <a16:creationId xmlns:a16="http://schemas.microsoft.com/office/drawing/2014/main" id="{03D05D51-AD7A-B04D-BB97-3F3C046D6857}"/>
              </a:ext>
            </a:extLst>
          </p:cNvPr>
          <p:cNvSpPr>
            <a:spLocks noGrp="1"/>
          </p:cNvSpPr>
          <p:nvPr>
            <p:ph type="pic" sz="quarter" idx="12" hasCustomPrompt="1"/>
          </p:nvPr>
        </p:nvSpPr>
        <p:spPr>
          <a:xfrm>
            <a:off x="0" y="3429000"/>
            <a:ext cx="6096000" cy="3429000"/>
          </a:xfrm>
          <a:prstGeom prst="rect">
            <a:avLst/>
          </a:prstGeom>
          <a:pattFill prst="wdUpDiag">
            <a:fgClr>
              <a:schemeClr val="bg1">
                <a:lumMod val="85000"/>
              </a:schemeClr>
            </a:fgClr>
            <a:bgClr>
              <a:schemeClr val="bg1"/>
            </a:bgClr>
          </a:pattFill>
        </p:spPr>
        <p:txBody>
          <a:bodyPr anchor="t"/>
          <a:lstStyle>
            <a:lvl1pPr marL="0" indent="0" algn="ctr">
              <a:buNone/>
              <a:defRPr/>
            </a:lvl1pPr>
          </a:lstStyle>
          <a:p>
            <a:r>
              <a:rPr lang="de-DE"/>
              <a:t> </a:t>
            </a:r>
          </a:p>
        </p:txBody>
      </p:sp>
      <p:sp>
        <p:nvSpPr>
          <p:cNvPr id="15" name="Bildplatzhalter 2">
            <a:extLst>
              <a:ext uri="{FF2B5EF4-FFF2-40B4-BE49-F238E27FC236}">
                <a16:creationId xmlns:a16="http://schemas.microsoft.com/office/drawing/2014/main" id="{0650AF9D-5FB4-1649-A075-FAC9C2F858BC}"/>
              </a:ext>
            </a:extLst>
          </p:cNvPr>
          <p:cNvSpPr>
            <a:spLocks noGrp="1"/>
          </p:cNvSpPr>
          <p:nvPr>
            <p:ph type="pic" sz="quarter" idx="15" hasCustomPrompt="1"/>
          </p:nvPr>
        </p:nvSpPr>
        <p:spPr>
          <a:xfrm>
            <a:off x="6096000" y="3429000"/>
            <a:ext cx="6096000" cy="3429000"/>
          </a:xfrm>
          <a:prstGeom prst="rect">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2" name="Fußzeilenplatzhalter 1">
            <a:extLst>
              <a:ext uri="{FF2B5EF4-FFF2-40B4-BE49-F238E27FC236}">
                <a16:creationId xmlns:a16="http://schemas.microsoft.com/office/drawing/2014/main" id="{48A5B89C-A301-FA48-9237-601746E20FA7}"/>
              </a:ext>
            </a:extLst>
          </p:cNvPr>
          <p:cNvSpPr>
            <a:spLocks noGrp="1"/>
          </p:cNvSpPr>
          <p:nvPr>
            <p:ph type="ftr" sz="quarter" idx="13"/>
          </p:nvPr>
        </p:nvSpPr>
        <p:spPr/>
        <p:txBody>
          <a:bodyPr/>
          <a:lstStyle/>
          <a:p>
            <a:r>
              <a:rPr lang="de-DE" noProof="1"/>
              <a:t>VR WWT 13.11.2024 - Bericht Telekom</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a:lstStyle/>
          <a:p>
            <a:fld id="{C201EEB8-6482-40CC-A2C8-0955E4E6251A}" type="slidenum">
              <a:rPr lang="de-DE" smtClean="0"/>
              <a:pPr/>
              <a:t>‹Nr.›</a:t>
            </a:fld>
            <a:endParaRPr lang="de-DE"/>
          </a:p>
        </p:txBody>
      </p:sp>
    </p:spTree>
    <p:extLst>
      <p:ext uri="{BB962C8B-B14F-4D97-AF65-F5344CB8AC3E}">
        <p14:creationId xmlns:p14="http://schemas.microsoft.com/office/powerpoint/2010/main" val="229594716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hank you - gradient/ white box">
    <p:bg>
      <p:bgPr>
        <a:solidFill>
          <a:schemeClr val="accent2"/>
        </a:solidFill>
        <a:effectLst/>
      </p:bgPr>
    </p:bg>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F5622788-EAB0-3B43-A052-C2D978166DD5}"/>
              </a:ext>
            </a:extLst>
          </p:cNvPr>
          <p:cNvPicPr>
            <a:picLocks noChangeAspect="1"/>
          </p:cNvPicPr>
          <p:nvPr userDrawn="1"/>
        </p:nvPicPr>
        <p:blipFill>
          <a:blip r:embed="rId2">
            <a:alphaModFix amt="0"/>
          </a:blip>
          <a:stretch>
            <a:fillRect/>
          </a:stretch>
        </p:blipFill>
        <p:spPr>
          <a:xfrm>
            <a:off x="1305" y="0"/>
            <a:ext cx="12189390" cy="6858000"/>
          </a:xfrm>
          <a:prstGeom prst="rect">
            <a:avLst/>
          </a:prstGeom>
        </p:spPr>
      </p:pic>
      <p:sp>
        <p:nvSpPr>
          <p:cNvPr id="12" name="Rechteck 11">
            <a:extLst>
              <a:ext uri="{FF2B5EF4-FFF2-40B4-BE49-F238E27FC236}">
                <a16:creationId xmlns:a16="http://schemas.microsoft.com/office/drawing/2014/main" id="{8180993B-D410-7F4D-8376-E57D97435D02}"/>
              </a:ext>
            </a:extLst>
          </p:cNvPr>
          <p:cNvSpPr/>
          <p:nvPr userDrawn="1"/>
        </p:nvSpPr>
        <p:spPr>
          <a:xfrm>
            <a:off x="479424" y="2054269"/>
            <a:ext cx="8532814" cy="4038558"/>
          </a:xfrm>
          <a:prstGeom prst="rect">
            <a:avLst/>
          </a:prstGeom>
          <a:solidFill>
            <a:schemeClr val="bg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911225" y="2669052"/>
            <a:ext cx="6963514" cy="582010"/>
          </a:xfrm>
        </p:spPr>
        <p:txBody>
          <a:bodyPr anchor="t"/>
          <a:lstStyle>
            <a:lvl1pPr>
              <a:defRPr sz="4400"/>
            </a:lvl1pPr>
          </a:lstStyle>
          <a:p>
            <a:pPr lvl="0"/>
            <a:r>
              <a:rPr lang="de-DE" noProof="1"/>
              <a:t>Thank you!</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911225" y="3402889"/>
            <a:ext cx="6963514" cy="266884"/>
          </a:xfrm>
        </p:spPr>
        <p:txBody>
          <a:bodyPr/>
          <a:lstStyle>
            <a:lvl1pPr>
              <a:defRPr sz="1400"/>
            </a:lvl1pPr>
          </a:lstStyle>
          <a:p>
            <a:pPr lvl="0"/>
            <a:r>
              <a:rPr lang="de-DE" err="1"/>
              <a:t>Please</a:t>
            </a:r>
            <a:r>
              <a:rPr lang="de-DE"/>
              <a:t> </a:t>
            </a:r>
            <a:r>
              <a:rPr lang="de-DE" err="1"/>
              <a:t>contact</a:t>
            </a:r>
            <a:r>
              <a:rPr lang="de-DE"/>
              <a:t> </a:t>
            </a:r>
            <a:r>
              <a:rPr lang="de-DE" err="1"/>
              <a:t>us</a:t>
            </a:r>
            <a:r>
              <a:rPr lang="de-DE"/>
              <a:t> </a:t>
            </a:r>
            <a:r>
              <a:rPr lang="de-DE" err="1"/>
              <a:t>for</a:t>
            </a:r>
            <a:r>
              <a:rPr lang="de-DE"/>
              <a:t> </a:t>
            </a:r>
            <a:r>
              <a:rPr lang="de-DE" err="1"/>
              <a:t>more</a:t>
            </a:r>
            <a:r>
              <a:rPr lang="de-DE"/>
              <a:t> </a:t>
            </a:r>
            <a:r>
              <a:rPr lang="de-DE" err="1"/>
              <a:t>information</a:t>
            </a:r>
            <a:endParaRPr lang="de-DE"/>
          </a:p>
        </p:txBody>
      </p:sp>
      <p:sp>
        <p:nvSpPr>
          <p:cNvPr id="8" name="Bildplatzhalter 2">
            <a:extLst>
              <a:ext uri="{FF2B5EF4-FFF2-40B4-BE49-F238E27FC236}">
                <a16:creationId xmlns:a16="http://schemas.microsoft.com/office/drawing/2014/main" id="{726C6467-0F7E-7840-99FE-1065483559E5}"/>
              </a:ext>
            </a:extLst>
          </p:cNvPr>
          <p:cNvSpPr>
            <a:spLocks noGrp="1"/>
          </p:cNvSpPr>
          <p:nvPr>
            <p:ph type="pic" sz="quarter" idx="72" hasCustomPrompt="1"/>
          </p:nvPr>
        </p:nvSpPr>
        <p:spPr>
          <a:xfrm>
            <a:off x="911225" y="4050215"/>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9" name="Bildplatzhalter 2">
            <a:extLst>
              <a:ext uri="{FF2B5EF4-FFF2-40B4-BE49-F238E27FC236}">
                <a16:creationId xmlns:a16="http://schemas.microsoft.com/office/drawing/2014/main" id="{14E87468-9FF0-334F-A1AF-6934B86083C5}"/>
              </a:ext>
            </a:extLst>
          </p:cNvPr>
          <p:cNvSpPr>
            <a:spLocks noGrp="1"/>
          </p:cNvSpPr>
          <p:nvPr>
            <p:ph type="pic" sz="quarter" idx="73" hasCustomPrompt="1"/>
          </p:nvPr>
        </p:nvSpPr>
        <p:spPr>
          <a:xfrm>
            <a:off x="4744068" y="4044274"/>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0" name="Textplatzhalter 15">
            <a:extLst>
              <a:ext uri="{FF2B5EF4-FFF2-40B4-BE49-F238E27FC236}">
                <a16:creationId xmlns:a16="http://schemas.microsoft.com/office/drawing/2014/main" id="{9BED9134-906E-5F4F-9677-0C99994F54DE}"/>
              </a:ext>
            </a:extLst>
          </p:cNvPr>
          <p:cNvSpPr>
            <a:spLocks noGrp="1"/>
          </p:cNvSpPr>
          <p:nvPr>
            <p:ph type="body" sz="quarter" idx="81" hasCustomPrompt="1"/>
          </p:nvPr>
        </p:nvSpPr>
        <p:spPr>
          <a:xfrm>
            <a:off x="2434405" y="404260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1" name="Textplatzhalter 15">
            <a:extLst>
              <a:ext uri="{FF2B5EF4-FFF2-40B4-BE49-F238E27FC236}">
                <a16:creationId xmlns:a16="http://schemas.microsoft.com/office/drawing/2014/main" id="{B01AEFF0-796B-AA43-BF6A-1A7B13F8BC2E}"/>
              </a:ext>
            </a:extLst>
          </p:cNvPr>
          <p:cNvSpPr>
            <a:spLocks noGrp="1"/>
          </p:cNvSpPr>
          <p:nvPr>
            <p:ph type="body" sz="quarter" idx="82" hasCustomPrompt="1"/>
          </p:nvPr>
        </p:nvSpPr>
        <p:spPr>
          <a:xfrm>
            <a:off x="2434405" y="4467487"/>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13" name="Textplatzhalter 15">
            <a:extLst>
              <a:ext uri="{FF2B5EF4-FFF2-40B4-BE49-F238E27FC236}">
                <a16:creationId xmlns:a16="http://schemas.microsoft.com/office/drawing/2014/main" id="{E60F0B74-6151-2F44-BC0C-1A200D882767}"/>
              </a:ext>
            </a:extLst>
          </p:cNvPr>
          <p:cNvSpPr>
            <a:spLocks noGrp="1"/>
          </p:cNvSpPr>
          <p:nvPr>
            <p:ph type="body" sz="quarter" idx="85" hasCustomPrompt="1"/>
          </p:nvPr>
        </p:nvSpPr>
        <p:spPr>
          <a:xfrm>
            <a:off x="6265782" y="404260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5" name="Textplatzhalter 15">
            <a:extLst>
              <a:ext uri="{FF2B5EF4-FFF2-40B4-BE49-F238E27FC236}">
                <a16:creationId xmlns:a16="http://schemas.microsoft.com/office/drawing/2014/main" id="{A8E3D4B2-B7D2-DB4C-9C8A-153143D4BBD4}"/>
              </a:ext>
            </a:extLst>
          </p:cNvPr>
          <p:cNvSpPr>
            <a:spLocks noGrp="1"/>
          </p:cNvSpPr>
          <p:nvPr>
            <p:ph type="body" sz="quarter" idx="86" hasCustomPrompt="1"/>
          </p:nvPr>
        </p:nvSpPr>
        <p:spPr>
          <a:xfrm>
            <a:off x="6265782" y="4467487"/>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Tree>
    <p:extLst>
      <p:ext uri="{BB962C8B-B14F-4D97-AF65-F5344CB8AC3E}">
        <p14:creationId xmlns:p14="http://schemas.microsoft.com/office/powerpoint/2010/main" val="231800832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hank you - white">
    <p:bg>
      <p:bgPr>
        <a:solidFill>
          <a:schemeClr val="bg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911225" y="2669052"/>
            <a:ext cx="6963514" cy="582010"/>
          </a:xfrm>
        </p:spPr>
        <p:txBody>
          <a:bodyPr anchor="t"/>
          <a:lstStyle>
            <a:lvl1pPr>
              <a:defRPr sz="4400"/>
            </a:lvl1pPr>
          </a:lstStyle>
          <a:p>
            <a:pPr lvl="0"/>
            <a:r>
              <a:rPr lang="de-DE" noProof="1"/>
              <a:t>Thank you!</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911225" y="3402889"/>
            <a:ext cx="6963514" cy="266884"/>
          </a:xfrm>
        </p:spPr>
        <p:txBody>
          <a:bodyPr/>
          <a:lstStyle>
            <a:lvl1pPr>
              <a:defRPr sz="1400"/>
            </a:lvl1pPr>
          </a:lstStyle>
          <a:p>
            <a:pPr lvl="0"/>
            <a:r>
              <a:rPr lang="de-DE" err="1"/>
              <a:t>Please</a:t>
            </a:r>
            <a:r>
              <a:rPr lang="de-DE"/>
              <a:t> </a:t>
            </a:r>
            <a:r>
              <a:rPr lang="de-DE" err="1"/>
              <a:t>contact</a:t>
            </a:r>
            <a:r>
              <a:rPr lang="de-DE"/>
              <a:t> </a:t>
            </a:r>
            <a:r>
              <a:rPr lang="de-DE" err="1"/>
              <a:t>us</a:t>
            </a:r>
            <a:r>
              <a:rPr lang="de-DE"/>
              <a:t> </a:t>
            </a:r>
            <a:r>
              <a:rPr lang="de-DE" err="1"/>
              <a:t>for</a:t>
            </a:r>
            <a:r>
              <a:rPr lang="de-DE"/>
              <a:t> </a:t>
            </a:r>
            <a:r>
              <a:rPr lang="de-DE" err="1"/>
              <a:t>more</a:t>
            </a:r>
            <a:r>
              <a:rPr lang="de-DE"/>
              <a:t> </a:t>
            </a:r>
            <a:r>
              <a:rPr lang="de-DE" err="1"/>
              <a:t>information</a:t>
            </a:r>
            <a:endParaRPr lang="de-DE"/>
          </a:p>
        </p:txBody>
      </p:sp>
      <p:sp>
        <p:nvSpPr>
          <p:cNvPr id="8" name="Bildplatzhalter 2">
            <a:extLst>
              <a:ext uri="{FF2B5EF4-FFF2-40B4-BE49-F238E27FC236}">
                <a16:creationId xmlns:a16="http://schemas.microsoft.com/office/drawing/2014/main" id="{726C6467-0F7E-7840-99FE-1065483559E5}"/>
              </a:ext>
            </a:extLst>
          </p:cNvPr>
          <p:cNvSpPr>
            <a:spLocks noGrp="1"/>
          </p:cNvSpPr>
          <p:nvPr>
            <p:ph type="pic" sz="quarter" idx="72" hasCustomPrompt="1"/>
          </p:nvPr>
        </p:nvSpPr>
        <p:spPr>
          <a:xfrm>
            <a:off x="911225" y="4050215"/>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9" name="Bildplatzhalter 2">
            <a:extLst>
              <a:ext uri="{FF2B5EF4-FFF2-40B4-BE49-F238E27FC236}">
                <a16:creationId xmlns:a16="http://schemas.microsoft.com/office/drawing/2014/main" id="{14E87468-9FF0-334F-A1AF-6934B86083C5}"/>
              </a:ext>
            </a:extLst>
          </p:cNvPr>
          <p:cNvSpPr>
            <a:spLocks noGrp="1"/>
          </p:cNvSpPr>
          <p:nvPr>
            <p:ph type="pic" sz="quarter" idx="73" hasCustomPrompt="1"/>
          </p:nvPr>
        </p:nvSpPr>
        <p:spPr>
          <a:xfrm>
            <a:off x="4744068" y="4044274"/>
            <a:ext cx="1263174" cy="1263176"/>
          </a:xfrm>
          <a:prstGeom prst="ellipse">
            <a:avLst/>
          </a:prstGeom>
          <a:pattFill prst="wdDnDiag">
            <a:fgClr>
              <a:schemeClr val="bg1">
                <a:lumMod val="85000"/>
              </a:schemeClr>
            </a:fgClr>
            <a:bgClr>
              <a:schemeClr val="bg1"/>
            </a:bgClr>
          </a:pattFill>
        </p:spPr>
        <p:txBody>
          <a:bodyPr anchor="t"/>
          <a:lstStyle>
            <a:lvl1pPr marL="0" indent="0" algn="ctr">
              <a:buNone/>
              <a:defRPr/>
            </a:lvl1pPr>
          </a:lstStyle>
          <a:p>
            <a:r>
              <a:rPr lang="de-DE"/>
              <a:t> </a:t>
            </a:r>
          </a:p>
        </p:txBody>
      </p:sp>
      <p:sp>
        <p:nvSpPr>
          <p:cNvPr id="10" name="Textplatzhalter 15">
            <a:extLst>
              <a:ext uri="{FF2B5EF4-FFF2-40B4-BE49-F238E27FC236}">
                <a16:creationId xmlns:a16="http://schemas.microsoft.com/office/drawing/2014/main" id="{9BED9134-906E-5F4F-9677-0C99994F54DE}"/>
              </a:ext>
            </a:extLst>
          </p:cNvPr>
          <p:cNvSpPr>
            <a:spLocks noGrp="1"/>
          </p:cNvSpPr>
          <p:nvPr>
            <p:ph type="body" sz="quarter" idx="81" hasCustomPrompt="1"/>
          </p:nvPr>
        </p:nvSpPr>
        <p:spPr>
          <a:xfrm>
            <a:off x="2434405" y="404260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1" name="Textplatzhalter 15">
            <a:extLst>
              <a:ext uri="{FF2B5EF4-FFF2-40B4-BE49-F238E27FC236}">
                <a16:creationId xmlns:a16="http://schemas.microsoft.com/office/drawing/2014/main" id="{B01AEFF0-796B-AA43-BF6A-1A7B13F8BC2E}"/>
              </a:ext>
            </a:extLst>
          </p:cNvPr>
          <p:cNvSpPr>
            <a:spLocks noGrp="1"/>
          </p:cNvSpPr>
          <p:nvPr>
            <p:ph type="body" sz="quarter" idx="82" hasCustomPrompt="1"/>
          </p:nvPr>
        </p:nvSpPr>
        <p:spPr>
          <a:xfrm>
            <a:off x="2434405" y="4467487"/>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sp>
        <p:nvSpPr>
          <p:cNvPr id="13" name="Textplatzhalter 15">
            <a:extLst>
              <a:ext uri="{FF2B5EF4-FFF2-40B4-BE49-F238E27FC236}">
                <a16:creationId xmlns:a16="http://schemas.microsoft.com/office/drawing/2014/main" id="{E60F0B74-6151-2F44-BC0C-1A200D882767}"/>
              </a:ext>
            </a:extLst>
          </p:cNvPr>
          <p:cNvSpPr>
            <a:spLocks noGrp="1"/>
          </p:cNvSpPr>
          <p:nvPr>
            <p:ph type="body" sz="quarter" idx="85" hasCustomPrompt="1"/>
          </p:nvPr>
        </p:nvSpPr>
        <p:spPr>
          <a:xfrm>
            <a:off x="6265782" y="4042600"/>
            <a:ext cx="1608957" cy="360362"/>
          </a:xfrm>
        </p:spPr>
        <p:txBody>
          <a:bodyPr/>
          <a:lstStyle>
            <a:lvl1pPr>
              <a:lnSpc>
                <a:spcPct val="90000"/>
              </a:lnSpc>
              <a:defRPr sz="1200">
                <a:latin typeface="+mj-lt"/>
              </a:defRPr>
            </a:lvl1pPr>
            <a:lvl2pPr>
              <a:spcBef>
                <a:spcPts val="0"/>
              </a:spcBef>
              <a:spcAft>
                <a:spcPts val="0"/>
              </a:spcAft>
              <a:defRPr sz="1200"/>
            </a:lvl2pPr>
          </a:lstStyle>
          <a:p>
            <a:pPr lvl="0"/>
            <a:r>
              <a:rPr lang="de-DE" err="1"/>
              <a:t>Prename</a:t>
            </a:r>
            <a:br>
              <a:rPr lang="de-DE"/>
            </a:br>
            <a:r>
              <a:rPr lang="de-DE"/>
              <a:t>Name</a:t>
            </a:r>
          </a:p>
        </p:txBody>
      </p:sp>
      <p:sp>
        <p:nvSpPr>
          <p:cNvPr id="15" name="Textplatzhalter 15">
            <a:extLst>
              <a:ext uri="{FF2B5EF4-FFF2-40B4-BE49-F238E27FC236}">
                <a16:creationId xmlns:a16="http://schemas.microsoft.com/office/drawing/2014/main" id="{A8E3D4B2-B7D2-DB4C-9C8A-153143D4BBD4}"/>
              </a:ext>
            </a:extLst>
          </p:cNvPr>
          <p:cNvSpPr>
            <a:spLocks noGrp="1"/>
          </p:cNvSpPr>
          <p:nvPr>
            <p:ph type="body" sz="quarter" idx="86" hasCustomPrompt="1"/>
          </p:nvPr>
        </p:nvSpPr>
        <p:spPr>
          <a:xfrm>
            <a:off x="6265782" y="4467487"/>
            <a:ext cx="1608957" cy="991961"/>
          </a:xfrm>
        </p:spPr>
        <p:txBody>
          <a:bodyPr/>
          <a:lstStyle>
            <a:lvl1pPr>
              <a:spcAft>
                <a:spcPts val="0"/>
              </a:spcAft>
              <a:defRPr sz="800"/>
            </a:lvl1pPr>
            <a:lvl2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pPr lvl="0"/>
            <a:r>
              <a:rPr lang="de-DE"/>
              <a:t>Position</a:t>
            </a:r>
          </a:p>
          <a:p>
            <a:pPr lvl="0"/>
            <a:endParaRPr lang="de-DE"/>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a:t>+49 (0) 171 234 567 8</a:t>
            </a:r>
            <a:br>
              <a:rPr lang="de-DE"/>
            </a:br>
            <a:r>
              <a:rPr lang="de-DE" err="1"/>
              <a:t>prename.name@agency.com</a:t>
            </a:r>
            <a:br>
              <a:rPr lang="de-DE"/>
            </a:br>
            <a:br>
              <a:rPr lang="de-DE"/>
            </a:br>
            <a:r>
              <a:rPr lang="de-DE" noProof="1"/>
              <a:t>Agency brand name</a:t>
            </a:r>
            <a:br>
              <a:rPr lang="de-DE" noProof="1"/>
            </a:br>
            <a:r>
              <a:rPr lang="de-DE" noProof="1"/>
              <a:t>Street and number</a:t>
            </a:r>
            <a:br>
              <a:rPr lang="de-DE" noProof="1"/>
            </a:br>
            <a:r>
              <a:rPr lang="de-DE" noProof="1"/>
              <a:t>Postal code, city</a:t>
            </a:r>
          </a:p>
        </p:txBody>
      </p:sp>
      <p:pic>
        <p:nvPicPr>
          <p:cNvPr id="14" name="Grafik 13">
            <a:extLst>
              <a:ext uri="{FF2B5EF4-FFF2-40B4-BE49-F238E27FC236}">
                <a16:creationId xmlns:a16="http://schemas.microsoft.com/office/drawing/2014/main" id="{E6BF109A-4EAE-2C4E-A67D-57E1DF5A391F}"/>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5648" y="747922"/>
            <a:ext cx="2068615" cy="392775"/>
          </a:xfrm>
          <a:prstGeom prst="rect">
            <a:avLst/>
          </a:prstGeom>
        </p:spPr>
      </p:pic>
    </p:spTree>
    <p:extLst>
      <p:ext uri="{BB962C8B-B14F-4D97-AF65-F5344CB8AC3E}">
        <p14:creationId xmlns:p14="http://schemas.microsoft.com/office/powerpoint/2010/main" val="326125506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hank you - full black">
    <p:bg>
      <p:bgRef idx="1001">
        <a:schemeClr val="bg1"/>
      </p:bgRef>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bwMode="black">
          <a:xfrm>
            <a:off x="911225" y="2669051"/>
            <a:ext cx="6963514" cy="2750441"/>
          </a:xfrm>
        </p:spPr>
        <p:txBody>
          <a:bodyPr anchor="t"/>
          <a:lstStyle>
            <a:lvl1pPr>
              <a:lnSpc>
                <a:spcPct val="80000"/>
              </a:lnSpc>
              <a:defRPr sz="11500">
                <a:solidFill>
                  <a:schemeClr val="tx1"/>
                </a:solidFill>
              </a:defRPr>
            </a:lvl1pPr>
          </a:lstStyle>
          <a:p>
            <a:pPr lvl="0"/>
            <a:r>
              <a:rPr lang="de-DE" noProof="1"/>
              <a:t>Thank you!</a:t>
            </a:r>
          </a:p>
        </p:txBody>
      </p:sp>
      <p:pic>
        <p:nvPicPr>
          <p:cNvPr id="6" name="Grafik 5">
            <a:extLst>
              <a:ext uri="{FF2B5EF4-FFF2-40B4-BE49-F238E27FC236}">
                <a16:creationId xmlns:a16="http://schemas.microsoft.com/office/drawing/2014/main" id="{1E272FB9-74EB-B247-B0A7-BCD115E48EE6}"/>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5648" y="747922"/>
            <a:ext cx="2068615" cy="392775"/>
          </a:xfrm>
          <a:prstGeom prst="rect">
            <a:avLst/>
          </a:prstGeom>
        </p:spPr>
      </p:pic>
    </p:spTree>
    <p:extLst>
      <p:ext uri="{BB962C8B-B14F-4D97-AF65-F5344CB8AC3E}">
        <p14:creationId xmlns:p14="http://schemas.microsoft.com/office/powerpoint/2010/main" val="28805393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Imprint">
    <p:bg>
      <p:bgPr>
        <a:solidFill>
          <a:schemeClr val="bg1"/>
        </a:solidFill>
        <a:effectLst/>
      </p:bgPr>
    </p:bg>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6D112152-EBD2-F74C-9BC2-EC2F6F7775A5}"/>
              </a:ext>
            </a:extLst>
          </p:cNvPr>
          <p:cNvSpPr txBox="1"/>
          <p:nvPr userDrawn="1"/>
        </p:nvSpPr>
        <p:spPr>
          <a:xfrm>
            <a:off x="911224" y="3569994"/>
            <a:ext cx="5832476" cy="2492446"/>
          </a:xfrm>
          <a:prstGeom prst="rect">
            <a:avLst/>
          </a:prstGeom>
          <a:noFill/>
        </p:spPr>
        <p:txBody>
          <a:bodyPr wrap="square" lIns="0" tIns="0" rIns="0" bIns="0" rtlCol="0" anchor="t">
            <a:noAutofit/>
          </a:bodyPr>
          <a:lstStyle/>
          <a:p>
            <a:r>
              <a:rPr lang="de-DE" sz="1400" noProof="1">
                <a:solidFill>
                  <a:srgbClr val="000000"/>
                </a:solidFill>
              </a:rPr>
              <a:t>Der Inhalt dieses Dokuments ist vertraulich und nur für die Verwendung in diesem Angebot vorgesehen. Jede weitere Verwendung dieses Dokuments und der darin enthaltenen Informationen, Entwürfe und Beispiele, einschliesslich der Weitergabe an Dritte, ist ausdrücklich untersagt. </a:t>
            </a:r>
          </a:p>
          <a:p>
            <a:r>
              <a:rPr lang="de-DE" sz="1400" noProof="1">
                <a:solidFill>
                  <a:srgbClr val="000000"/>
                </a:solidFill>
              </a:rPr>
              <a:t>Alle Bilder in dieser Präsentation sind urheberrechtlich geschützt. Ihre Urheber und Kunden besitzen alle Rechte. Die Bilder dürfen ohne die ausdrückliche schriftliche Genehmigung ihrer Urheber und Kunden in elektronischen oder weiteren Medien nicht verwendet oder reproduziert werden.</a:t>
            </a:r>
            <a:br>
              <a:rPr lang="de-DE" sz="1400" noProof="1">
                <a:solidFill>
                  <a:srgbClr val="000000"/>
                </a:solidFill>
              </a:rPr>
            </a:br>
            <a:endParaRPr lang="de-DE" sz="1400" noProof="1">
              <a:solidFill>
                <a:srgbClr val="000000"/>
              </a:solidFill>
            </a:endParaRPr>
          </a:p>
          <a:p>
            <a:r>
              <a:rPr lang="de-DE" sz="1400" noProof="1">
                <a:solidFill>
                  <a:srgbClr val="000000"/>
                </a:solidFill>
              </a:rPr>
              <a:t>© MetaDesign</a:t>
            </a:r>
          </a:p>
        </p:txBody>
      </p:sp>
      <p:sp>
        <p:nvSpPr>
          <p:cNvPr id="11" name="Textfeld 10">
            <a:extLst>
              <a:ext uri="{FF2B5EF4-FFF2-40B4-BE49-F238E27FC236}">
                <a16:creationId xmlns:a16="http://schemas.microsoft.com/office/drawing/2014/main" id="{A28EA71A-225C-5C4D-8302-9916E9EDE7E8}"/>
              </a:ext>
            </a:extLst>
          </p:cNvPr>
          <p:cNvSpPr txBox="1"/>
          <p:nvPr userDrawn="1"/>
        </p:nvSpPr>
        <p:spPr>
          <a:xfrm>
            <a:off x="911224" y="2922164"/>
            <a:ext cx="5832476" cy="339779"/>
          </a:xfrm>
          <a:prstGeom prst="rect">
            <a:avLst/>
          </a:prstGeom>
          <a:noFill/>
        </p:spPr>
        <p:txBody>
          <a:bodyPr wrap="square" lIns="0" tIns="0" rIns="0" bIns="0" rtlCol="0" anchor="t">
            <a:noAutofit/>
          </a:bodyPr>
          <a:lstStyle/>
          <a:p>
            <a:r>
              <a:rPr lang="de-DE" sz="2000" kern="1200" noProof="1">
                <a:solidFill>
                  <a:schemeClr val="tx1"/>
                </a:solidFill>
                <a:latin typeface="+mj-lt"/>
                <a:ea typeface="+mn-ea"/>
                <a:cs typeface="+mn-cs"/>
              </a:rPr>
              <a:t>Imprint</a:t>
            </a:r>
          </a:p>
        </p:txBody>
      </p:sp>
    </p:spTree>
    <p:extLst>
      <p:ext uri="{BB962C8B-B14F-4D97-AF65-F5344CB8AC3E}">
        <p14:creationId xmlns:p14="http://schemas.microsoft.com/office/powerpoint/2010/main" val="171007013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ontent | image and text 3">
    <p:spTree>
      <p:nvGrpSpPr>
        <p:cNvPr id="1" name=""/>
        <p:cNvGrpSpPr/>
        <p:nvPr/>
      </p:nvGrpSpPr>
      <p:grpSpPr>
        <a:xfrm>
          <a:off x="0" y="0"/>
          <a:ext cx="0" cy="0"/>
          <a:chOff x="0" y="0"/>
          <a:chExt cx="0" cy="0"/>
        </a:xfrm>
      </p:grpSpPr>
      <p:sp>
        <p:nvSpPr>
          <p:cNvPr id="10" name="Bildplatzhalter 5"/>
          <p:cNvSpPr>
            <a:spLocks noGrp="1" noChangeAspect="1"/>
          </p:cNvSpPr>
          <p:nvPr>
            <p:ph type="pic" sz="quarter" idx="14"/>
          </p:nvPr>
        </p:nvSpPr>
        <p:spPr>
          <a:xfrm>
            <a:off x="4367214" y="2"/>
            <a:ext cx="3923999" cy="3439171"/>
          </a:xfrm>
          <a:solidFill>
            <a:schemeClr val="accent6"/>
          </a:solidFill>
        </p:spPr>
        <p:txBody>
          <a:bodyPr/>
          <a:lstStyle/>
          <a:p>
            <a:r>
              <a:rPr lang="de-DE"/>
              <a:t>Bild auf Platzhalter ziehen oder durch Klicken auf Symbol hinzufügen</a:t>
            </a:r>
            <a:endParaRPr lang="en-GB"/>
          </a:p>
        </p:txBody>
      </p:sp>
      <p:sp>
        <p:nvSpPr>
          <p:cNvPr id="12" name="Bildplatzhalter 5"/>
          <p:cNvSpPr>
            <a:spLocks noGrp="1" noChangeAspect="1"/>
          </p:cNvSpPr>
          <p:nvPr>
            <p:ph type="pic" sz="quarter" idx="15"/>
          </p:nvPr>
        </p:nvSpPr>
        <p:spPr>
          <a:xfrm>
            <a:off x="4367214" y="3418832"/>
            <a:ext cx="3923999" cy="3439171"/>
          </a:xfrm>
          <a:solidFill>
            <a:schemeClr val="accent6"/>
          </a:solidFill>
        </p:spPr>
        <p:txBody>
          <a:bodyPr/>
          <a:lstStyle/>
          <a:p>
            <a:r>
              <a:rPr lang="de-DE"/>
              <a:t>Bild auf Platzhalter ziehen oder durch Klicken auf Symbol hinzufügen</a:t>
            </a:r>
            <a:endParaRPr lang="en-GB"/>
          </a:p>
        </p:txBody>
      </p:sp>
      <p:sp>
        <p:nvSpPr>
          <p:cNvPr id="13" name="Bildplatzhalter 5"/>
          <p:cNvSpPr>
            <a:spLocks noGrp="1" noChangeAspect="1"/>
          </p:cNvSpPr>
          <p:nvPr>
            <p:ph type="pic" sz="quarter" idx="16"/>
          </p:nvPr>
        </p:nvSpPr>
        <p:spPr>
          <a:xfrm>
            <a:off x="8268003" y="2"/>
            <a:ext cx="3923999" cy="3439171"/>
          </a:xfrm>
          <a:solidFill>
            <a:schemeClr val="accent6"/>
          </a:solidFill>
        </p:spPr>
        <p:txBody>
          <a:bodyPr/>
          <a:lstStyle/>
          <a:p>
            <a:r>
              <a:rPr lang="de-DE"/>
              <a:t>Bild auf Platzhalter ziehen oder durch Klicken auf Symbol hinzufügen</a:t>
            </a:r>
            <a:endParaRPr lang="en-GB"/>
          </a:p>
        </p:txBody>
      </p:sp>
      <p:sp>
        <p:nvSpPr>
          <p:cNvPr id="14" name="Bildplatzhalter 5"/>
          <p:cNvSpPr>
            <a:spLocks noGrp="1" noChangeAspect="1"/>
          </p:cNvSpPr>
          <p:nvPr>
            <p:ph type="pic" sz="quarter" idx="17"/>
          </p:nvPr>
        </p:nvSpPr>
        <p:spPr>
          <a:xfrm>
            <a:off x="8268003" y="3418832"/>
            <a:ext cx="3923999" cy="3439171"/>
          </a:xfrm>
          <a:solidFill>
            <a:schemeClr val="accent6"/>
          </a:solidFill>
        </p:spPr>
        <p:txBody>
          <a:bodyPr/>
          <a:lstStyle/>
          <a:p>
            <a:r>
              <a:rPr lang="de-DE"/>
              <a:t>Bild auf Platzhalter ziehen oder durch Klicken auf Symbol hinzufügen</a:t>
            </a:r>
            <a:endParaRPr lang="en-GB"/>
          </a:p>
        </p:txBody>
      </p:sp>
      <p:sp>
        <p:nvSpPr>
          <p:cNvPr id="2" name="Titel 1"/>
          <p:cNvSpPr>
            <a:spLocks noGrp="1"/>
          </p:cNvSpPr>
          <p:nvPr>
            <p:ph type="title"/>
          </p:nvPr>
        </p:nvSpPr>
        <p:spPr>
          <a:xfrm>
            <a:off x="685806" y="2054876"/>
            <a:ext cx="3455986" cy="2718544"/>
          </a:xfrm>
        </p:spPr>
        <p:txBody>
          <a:bodyPr tIns="140400"/>
          <a:lstStyle>
            <a:lvl1pPr>
              <a:lnSpc>
                <a:spcPct val="90000"/>
              </a:lnSpc>
              <a:defRPr lang="en-GB" sz="3200" b="0" i="0" kern="1200" cap="none" baseline="0" noProof="0" dirty="0">
                <a:solidFill>
                  <a:schemeClr val="tx2"/>
                </a:solidFill>
                <a:latin typeface="+mj-lt"/>
                <a:ea typeface="MdFago" charset="0"/>
                <a:cs typeface="MdFago" charset="0"/>
              </a:defRPr>
            </a:lvl1pPr>
          </a:lstStyle>
          <a:p>
            <a:r>
              <a:rPr lang="de-DE" noProof="0"/>
              <a:t>Mastertitelformat bearbeiten</a:t>
            </a:r>
            <a:endParaRPr lang="en-GB" noProof="0"/>
          </a:p>
        </p:txBody>
      </p:sp>
      <p:sp>
        <p:nvSpPr>
          <p:cNvPr id="7" name="Inhaltsplatzhalter 3"/>
          <p:cNvSpPr>
            <a:spLocks noGrp="1"/>
          </p:cNvSpPr>
          <p:nvPr>
            <p:ph sz="half" idx="13"/>
          </p:nvPr>
        </p:nvSpPr>
        <p:spPr>
          <a:xfrm>
            <a:off x="684216" y="1881191"/>
            <a:ext cx="3457574" cy="232909"/>
          </a:xfrm>
        </p:spPr>
        <p:txBody>
          <a:bodyPr/>
          <a:lstStyle>
            <a:lvl1pPr>
              <a:lnSpc>
                <a:spcPct val="90000"/>
              </a:lnSpc>
              <a:defRPr sz="1400"/>
            </a:lvl1pPr>
          </a:lstStyle>
          <a:p>
            <a:pPr lvl="0"/>
            <a:r>
              <a:rPr lang="de-DE" noProof="0"/>
              <a:t>Mastertextformat bearbeiten</a:t>
            </a:r>
          </a:p>
        </p:txBody>
      </p:sp>
    </p:spTree>
    <p:extLst>
      <p:ext uri="{BB962C8B-B14F-4D97-AF65-F5344CB8AC3E}">
        <p14:creationId xmlns:p14="http://schemas.microsoft.com/office/powerpoint/2010/main" val="172902950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cSld name="Content | 3 columns | short headline">
    <p:spTree>
      <p:nvGrpSpPr>
        <p:cNvPr id="1" name=""/>
        <p:cNvGrpSpPr/>
        <p:nvPr/>
      </p:nvGrpSpPr>
      <p:grpSpPr>
        <a:xfrm>
          <a:off x="0" y="0"/>
          <a:ext cx="0" cy="0"/>
          <a:chOff x="0" y="0"/>
          <a:chExt cx="0" cy="0"/>
        </a:xfrm>
      </p:grpSpPr>
      <p:sp>
        <p:nvSpPr>
          <p:cNvPr id="2" name="Titel 1"/>
          <p:cNvSpPr>
            <a:spLocks noGrp="1"/>
          </p:cNvSpPr>
          <p:nvPr>
            <p:ph type="title"/>
          </p:nvPr>
        </p:nvSpPr>
        <p:spPr>
          <a:xfrm>
            <a:off x="695325" y="333376"/>
            <a:ext cx="10801349" cy="576000"/>
          </a:xfrm>
        </p:spPr>
        <p:txBody>
          <a:bodyPr/>
          <a:lstStyle/>
          <a:p>
            <a:r>
              <a:rPr lang="de-DE" noProof="0"/>
              <a:t>Mastertitelformat bearbeiten</a:t>
            </a:r>
            <a:endParaRPr lang="en-GB" noProof="0"/>
          </a:p>
        </p:txBody>
      </p:sp>
      <p:sp>
        <p:nvSpPr>
          <p:cNvPr id="3" name="Inhaltsplatzhalter 2"/>
          <p:cNvSpPr>
            <a:spLocks noGrp="1"/>
          </p:cNvSpPr>
          <p:nvPr>
            <p:ph sz="half" idx="1"/>
          </p:nvPr>
        </p:nvSpPr>
        <p:spPr>
          <a:xfrm>
            <a:off x="695326" y="1306800"/>
            <a:ext cx="3455988" cy="4860000"/>
          </a:xfrm>
        </p:spPr>
        <p:txBody>
          <a:bodyPr/>
          <a:lstStyle>
            <a:lvl1pPr marL="0" indent="0">
              <a:tabLst>
                <a:tab pos="270000" algn="l"/>
              </a:tabLst>
              <a:defRPr/>
            </a:lvl1pPr>
          </a:lstStyle>
          <a:p>
            <a:pPr marL="0" marR="0" lvl="0" indent="0" algn="l" defTabSz="914400" rtl="0" eaLnBrk="1" fontAlgn="auto" latinLnBrk="0" hangingPunct="1">
              <a:lnSpc>
                <a:spcPct val="110000"/>
              </a:lnSpc>
              <a:spcBef>
                <a:spcPts val="0"/>
              </a:spcBef>
              <a:spcAft>
                <a:spcPts val="500"/>
              </a:spcAft>
              <a:buClrTx/>
              <a:buSzTx/>
              <a:buFont typeface="Arial"/>
              <a:buNone/>
              <a:tabLst/>
              <a:defRPr/>
            </a:pPr>
            <a:r>
              <a:rPr lang="de-DE" noProof="0"/>
              <a:t>Mastertextformat bearbeiten</a:t>
            </a:r>
          </a:p>
          <a:p>
            <a:pPr marL="0" marR="0" lvl="1" indent="0" algn="l" defTabSz="914400" rtl="0" eaLnBrk="1" fontAlgn="auto" latinLnBrk="0" hangingPunct="1">
              <a:lnSpc>
                <a:spcPct val="110000"/>
              </a:lnSpc>
              <a:spcBef>
                <a:spcPts val="0"/>
              </a:spcBef>
              <a:spcAft>
                <a:spcPts val="500"/>
              </a:spcAft>
              <a:buClrTx/>
              <a:buSzTx/>
              <a:buFont typeface="Arial"/>
              <a:buNone/>
              <a:tabLst/>
              <a:defRPr/>
            </a:pPr>
            <a:r>
              <a:rPr lang="de-DE" noProof="0"/>
              <a:t>Zweite Ebene</a:t>
            </a:r>
          </a:p>
          <a:p>
            <a:pPr marL="0" marR="0" lvl="2" indent="0" algn="l" defTabSz="914400" rtl="0" eaLnBrk="1" fontAlgn="auto" latinLnBrk="0" hangingPunct="1">
              <a:lnSpc>
                <a:spcPct val="110000"/>
              </a:lnSpc>
              <a:spcBef>
                <a:spcPts val="0"/>
              </a:spcBef>
              <a:spcAft>
                <a:spcPts val="500"/>
              </a:spcAft>
              <a:buClrTx/>
              <a:buSzTx/>
              <a:buFont typeface="Arial"/>
              <a:buNone/>
              <a:tabLst/>
              <a:defRPr/>
            </a:pPr>
            <a:r>
              <a:rPr lang="de-DE" noProof="0"/>
              <a:t>Dritte Ebene</a:t>
            </a:r>
          </a:p>
          <a:p>
            <a:pPr marL="0" marR="0" lvl="3" indent="0" algn="l" defTabSz="914400" rtl="0" eaLnBrk="1" fontAlgn="auto" latinLnBrk="0" hangingPunct="1">
              <a:lnSpc>
                <a:spcPct val="110000"/>
              </a:lnSpc>
              <a:spcBef>
                <a:spcPts val="0"/>
              </a:spcBef>
              <a:spcAft>
                <a:spcPts val="500"/>
              </a:spcAft>
              <a:buClrTx/>
              <a:buSzTx/>
              <a:buFont typeface="Arial"/>
              <a:buNone/>
              <a:tabLst/>
              <a:defRPr/>
            </a:pPr>
            <a:r>
              <a:rPr lang="de-DE" noProof="0"/>
              <a:t>Vierte Ebene</a:t>
            </a:r>
          </a:p>
          <a:p>
            <a:pPr marL="0" marR="0" lvl="4" indent="0" algn="l" defTabSz="914400" rtl="0" eaLnBrk="1" fontAlgn="auto" latinLnBrk="0" hangingPunct="1">
              <a:lnSpc>
                <a:spcPct val="110000"/>
              </a:lnSpc>
              <a:spcBef>
                <a:spcPts val="0"/>
              </a:spcBef>
              <a:spcAft>
                <a:spcPts val="500"/>
              </a:spcAft>
              <a:buClrTx/>
              <a:buSzTx/>
              <a:buFont typeface="Arial"/>
              <a:buNone/>
              <a:tabLst/>
              <a:defRPr/>
            </a:pPr>
            <a:r>
              <a:rPr lang="de-DE" noProof="0"/>
              <a:t>Fünfte Ebene</a:t>
            </a:r>
            <a:endParaRPr lang="en-GB" noProof="0"/>
          </a:p>
        </p:txBody>
      </p:sp>
      <p:sp>
        <p:nvSpPr>
          <p:cNvPr id="4" name="Inhaltsplatzhalter 3"/>
          <p:cNvSpPr>
            <a:spLocks noGrp="1"/>
          </p:cNvSpPr>
          <p:nvPr>
            <p:ph sz="half" idx="2"/>
          </p:nvPr>
        </p:nvSpPr>
        <p:spPr>
          <a:xfrm>
            <a:off x="4367214" y="1306800"/>
            <a:ext cx="3457574" cy="4860000"/>
          </a:xfrm>
        </p:spPr>
        <p:txBody>
          <a:bodyPr/>
          <a:lstStyle>
            <a:lvl1pPr marL="0" indent="0">
              <a:tabLst>
                <a:tab pos="270000" algn="l"/>
              </a:tabLst>
              <a:defRPr/>
            </a:lvl1pPr>
          </a:lstStyle>
          <a:p>
            <a:pPr marL="0" marR="0" lvl="0" indent="0" algn="l" defTabSz="914400" rtl="0" eaLnBrk="1" fontAlgn="auto" latinLnBrk="0" hangingPunct="1">
              <a:lnSpc>
                <a:spcPct val="110000"/>
              </a:lnSpc>
              <a:spcBef>
                <a:spcPts val="0"/>
              </a:spcBef>
              <a:spcAft>
                <a:spcPts val="500"/>
              </a:spcAft>
              <a:buClrTx/>
              <a:buSzTx/>
              <a:buFont typeface="Arial"/>
              <a:buNone/>
              <a:tabLst/>
              <a:defRPr/>
            </a:pPr>
            <a:r>
              <a:rPr lang="de-DE" noProof="0"/>
              <a:t>Mastertextformat bearbeiten</a:t>
            </a:r>
          </a:p>
          <a:p>
            <a:pPr marL="0" marR="0" lvl="1" indent="0" algn="l" defTabSz="914400" rtl="0" eaLnBrk="1" fontAlgn="auto" latinLnBrk="0" hangingPunct="1">
              <a:lnSpc>
                <a:spcPct val="110000"/>
              </a:lnSpc>
              <a:spcBef>
                <a:spcPts val="0"/>
              </a:spcBef>
              <a:spcAft>
                <a:spcPts val="500"/>
              </a:spcAft>
              <a:buClrTx/>
              <a:buSzTx/>
              <a:buFont typeface="Arial"/>
              <a:buNone/>
              <a:tabLst/>
              <a:defRPr/>
            </a:pPr>
            <a:r>
              <a:rPr lang="de-DE" noProof="0"/>
              <a:t>Zweite Ebene</a:t>
            </a:r>
          </a:p>
          <a:p>
            <a:pPr marL="0" marR="0" lvl="2" indent="0" algn="l" defTabSz="914400" rtl="0" eaLnBrk="1" fontAlgn="auto" latinLnBrk="0" hangingPunct="1">
              <a:lnSpc>
                <a:spcPct val="110000"/>
              </a:lnSpc>
              <a:spcBef>
                <a:spcPts val="0"/>
              </a:spcBef>
              <a:spcAft>
                <a:spcPts val="500"/>
              </a:spcAft>
              <a:buClrTx/>
              <a:buSzTx/>
              <a:buFont typeface="Arial"/>
              <a:buNone/>
              <a:tabLst/>
              <a:defRPr/>
            </a:pPr>
            <a:r>
              <a:rPr lang="de-DE" noProof="0"/>
              <a:t>Dritte Ebene</a:t>
            </a:r>
          </a:p>
          <a:p>
            <a:pPr marL="0" marR="0" lvl="3" indent="0" algn="l" defTabSz="914400" rtl="0" eaLnBrk="1" fontAlgn="auto" latinLnBrk="0" hangingPunct="1">
              <a:lnSpc>
                <a:spcPct val="110000"/>
              </a:lnSpc>
              <a:spcBef>
                <a:spcPts val="0"/>
              </a:spcBef>
              <a:spcAft>
                <a:spcPts val="500"/>
              </a:spcAft>
              <a:buClrTx/>
              <a:buSzTx/>
              <a:buFont typeface="Arial"/>
              <a:buNone/>
              <a:tabLst/>
              <a:defRPr/>
            </a:pPr>
            <a:r>
              <a:rPr lang="de-DE" noProof="0"/>
              <a:t>Vierte Ebene</a:t>
            </a:r>
          </a:p>
          <a:p>
            <a:pPr marL="0" marR="0" lvl="4" indent="0" algn="l" defTabSz="914400" rtl="0" eaLnBrk="1" fontAlgn="auto" latinLnBrk="0" hangingPunct="1">
              <a:lnSpc>
                <a:spcPct val="110000"/>
              </a:lnSpc>
              <a:spcBef>
                <a:spcPts val="0"/>
              </a:spcBef>
              <a:spcAft>
                <a:spcPts val="500"/>
              </a:spcAft>
              <a:buClrTx/>
              <a:buSzTx/>
              <a:buFont typeface="Arial"/>
              <a:buNone/>
              <a:tabLst/>
              <a:defRPr/>
            </a:pPr>
            <a:r>
              <a:rPr lang="de-DE" noProof="0"/>
              <a:t>Fünfte Ebene</a:t>
            </a:r>
            <a:endParaRPr lang="en-GB" noProof="0"/>
          </a:p>
        </p:txBody>
      </p:sp>
      <p:sp>
        <p:nvSpPr>
          <p:cNvPr id="9" name="Foliennummernplatzhalter 8"/>
          <p:cNvSpPr>
            <a:spLocks noGrp="1"/>
          </p:cNvSpPr>
          <p:nvPr>
            <p:ph type="sldNum" sz="quarter" idx="11"/>
          </p:nvPr>
        </p:nvSpPr>
        <p:spPr/>
        <p:txBody>
          <a:bodyPr/>
          <a:lstStyle/>
          <a:p>
            <a:pPr marL="0" marR="0" lvl="0" indent="0" algn="r" defTabSz="914400" rtl="0" eaLnBrk="1" fontAlgn="auto" latinLnBrk="0" hangingPunct="1">
              <a:lnSpc>
                <a:spcPct val="90000"/>
              </a:lnSpc>
              <a:spcBef>
                <a:spcPts val="0"/>
              </a:spcBef>
              <a:spcAft>
                <a:spcPts val="0"/>
              </a:spcAft>
              <a:buClrTx/>
              <a:buSzTx/>
              <a:buFontTx/>
              <a:buNone/>
              <a:tabLst/>
              <a:defRPr/>
            </a:pPr>
            <a:fld id="{F9166176-B710-304C-8C76-4236A3150B23}" type="slidenum">
              <a:rPr kumimoji="0" lang="en-GB" sz="900" b="0" i="0" u="none" strike="noStrike" kern="1200" cap="none" spc="0" normalizeH="0" baseline="0" noProof="0" smtClean="0">
                <a:ln>
                  <a:noFill/>
                </a:ln>
                <a:solidFill>
                  <a:srgbClr val="FFFFFF">
                    <a:lumMod val="75000"/>
                  </a:srgbClr>
                </a:solidFill>
                <a:effectLst/>
                <a:uLnTx/>
                <a:uFillTx/>
                <a:latin typeface="Gotham-Book"/>
                <a:ea typeface="+mn-ea"/>
                <a:cs typeface="+mn-cs"/>
              </a:rPr>
              <a:pPr marL="0" marR="0" lvl="0" indent="0" algn="r" defTabSz="914400" rtl="0" eaLnBrk="1" fontAlgn="auto" latinLnBrk="0" hangingPunct="1">
                <a:lnSpc>
                  <a:spcPct val="90000"/>
                </a:lnSpc>
                <a:spcBef>
                  <a:spcPts val="0"/>
                </a:spcBef>
                <a:spcAft>
                  <a:spcPts val="0"/>
                </a:spcAft>
                <a:buClrTx/>
                <a:buSzTx/>
                <a:buFontTx/>
                <a:buNone/>
                <a:tabLst/>
                <a:defRPr/>
              </a:pPr>
              <a:t>‹Nr.›</a:t>
            </a:fld>
            <a:endParaRPr kumimoji="0" lang="en-GB" sz="900" b="0" i="0" u="none" strike="noStrike" kern="1200" cap="none" spc="0" normalizeH="0" baseline="0" noProof="0">
              <a:ln>
                <a:noFill/>
              </a:ln>
              <a:solidFill>
                <a:srgbClr val="FFFFFF">
                  <a:lumMod val="75000"/>
                </a:srgbClr>
              </a:solidFill>
              <a:effectLst/>
              <a:uLnTx/>
              <a:uFillTx/>
              <a:latin typeface="Gotham-Book"/>
              <a:ea typeface="+mn-ea"/>
              <a:cs typeface="+mn-cs"/>
            </a:endParaRPr>
          </a:p>
        </p:txBody>
      </p:sp>
      <p:sp>
        <p:nvSpPr>
          <p:cNvPr id="7" name="Inhaltsplatzhalter 3"/>
          <p:cNvSpPr>
            <a:spLocks noGrp="1"/>
          </p:cNvSpPr>
          <p:nvPr>
            <p:ph sz="half" idx="12"/>
          </p:nvPr>
        </p:nvSpPr>
        <p:spPr>
          <a:xfrm>
            <a:off x="8039099" y="1306800"/>
            <a:ext cx="3457574" cy="4860000"/>
          </a:xfrm>
        </p:spPr>
        <p:txBody>
          <a:bodyPr/>
          <a:lstStyle>
            <a:lvl1pPr marL="0" indent="0">
              <a:tabLst>
                <a:tab pos="270000" algn="l"/>
              </a:tabLst>
              <a:defRPr/>
            </a:lvl1pPr>
          </a:lstStyle>
          <a:p>
            <a:pPr marL="0" marR="0" lvl="0" indent="0" algn="l" defTabSz="914400" rtl="0" eaLnBrk="1" fontAlgn="auto" latinLnBrk="0" hangingPunct="1">
              <a:lnSpc>
                <a:spcPct val="110000"/>
              </a:lnSpc>
              <a:spcBef>
                <a:spcPts val="0"/>
              </a:spcBef>
              <a:spcAft>
                <a:spcPts val="500"/>
              </a:spcAft>
              <a:buClrTx/>
              <a:buSzTx/>
              <a:buFont typeface="Arial"/>
              <a:buNone/>
              <a:tabLst/>
              <a:defRPr/>
            </a:pPr>
            <a:r>
              <a:rPr lang="de-DE" noProof="0"/>
              <a:t>Mastertextformat bearbeiten</a:t>
            </a:r>
          </a:p>
          <a:p>
            <a:pPr marL="0" marR="0" lvl="1" indent="0" algn="l" defTabSz="914400" rtl="0" eaLnBrk="1" fontAlgn="auto" latinLnBrk="0" hangingPunct="1">
              <a:lnSpc>
                <a:spcPct val="110000"/>
              </a:lnSpc>
              <a:spcBef>
                <a:spcPts val="0"/>
              </a:spcBef>
              <a:spcAft>
                <a:spcPts val="500"/>
              </a:spcAft>
              <a:buClrTx/>
              <a:buSzTx/>
              <a:buFont typeface="Arial"/>
              <a:buNone/>
              <a:tabLst/>
              <a:defRPr/>
            </a:pPr>
            <a:r>
              <a:rPr lang="de-DE" noProof="0"/>
              <a:t>Zweite Ebene</a:t>
            </a:r>
          </a:p>
          <a:p>
            <a:pPr marL="0" marR="0" lvl="2" indent="0" algn="l" defTabSz="914400" rtl="0" eaLnBrk="1" fontAlgn="auto" latinLnBrk="0" hangingPunct="1">
              <a:lnSpc>
                <a:spcPct val="110000"/>
              </a:lnSpc>
              <a:spcBef>
                <a:spcPts val="0"/>
              </a:spcBef>
              <a:spcAft>
                <a:spcPts val="500"/>
              </a:spcAft>
              <a:buClrTx/>
              <a:buSzTx/>
              <a:buFont typeface="Arial"/>
              <a:buNone/>
              <a:tabLst/>
              <a:defRPr/>
            </a:pPr>
            <a:r>
              <a:rPr lang="de-DE" noProof="0"/>
              <a:t>Dritte Ebene</a:t>
            </a:r>
          </a:p>
          <a:p>
            <a:pPr marL="0" marR="0" lvl="3" indent="0" algn="l" defTabSz="914400" rtl="0" eaLnBrk="1" fontAlgn="auto" latinLnBrk="0" hangingPunct="1">
              <a:lnSpc>
                <a:spcPct val="110000"/>
              </a:lnSpc>
              <a:spcBef>
                <a:spcPts val="0"/>
              </a:spcBef>
              <a:spcAft>
                <a:spcPts val="500"/>
              </a:spcAft>
              <a:buClrTx/>
              <a:buSzTx/>
              <a:buFont typeface="Arial"/>
              <a:buNone/>
              <a:tabLst/>
              <a:defRPr/>
            </a:pPr>
            <a:r>
              <a:rPr lang="de-DE" noProof="0"/>
              <a:t>Vierte Ebene</a:t>
            </a:r>
          </a:p>
          <a:p>
            <a:pPr marL="0" marR="0" lvl="4" indent="0" algn="l" defTabSz="914400" rtl="0" eaLnBrk="1" fontAlgn="auto" latinLnBrk="0" hangingPunct="1">
              <a:lnSpc>
                <a:spcPct val="110000"/>
              </a:lnSpc>
              <a:spcBef>
                <a:spcPts val="0"/>
              </a:spcBef>
              <a:spcAft>
                <a:spcPts val="500"/>
              </a:spcAft>
              <a:buClrTx/>
              <a:buSzTx/>
              <a:buFont typeface="Arial"/>
              <a:buNone/>
              <a:tabLst/>
              <a:defRPr/>
            </a:pPr>
            <a:r>
              <a:rPr lang="de-DE" noProof="0"/>
              <a:t>Fünfte Ebene</a:t>
            </a:r>
            <a:endParaRPr lang="en-GB" noProof="0"/>
          </a:p>
        </p:txBody>
      </p:sp>
    </p:spTree>
    <p:extLst>
      <p:ext uri="{BB962C8B-B14F-4D97-AF65-F5344CB8AC3E}">
        <p14:creationId xmlns:p14="http://schemas.microsoft.com/office/powerpoint/2010/main" val="4068488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Statement | white">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F9166176-B710-304C-8C76-4236A3150B23}" type="slidenum">
              <a:rPr lang="en-GB" noProof="0" smtClean="0"/>
              <a:pPr/>
              <a:t>‹Nr.›</a:t>
            </a:fld>
            <a:endParaRPr lang="en-GB" noProof="0"/>
          </a:p>
        </p:txBody>
      </p:sp>
      <p:sp>
        <p:nvSpPr>
          <p:cNvPr id="6" name="Textplatzhalter 5"/>
          <p:cNvSpPr>
            <a:spLocks noGrp="1"/>
          </p:cNvSpPr>
          <p:nvPr>
            <p:ph type="body" sz="quarter" idx="12" hasCustomPrompt="1"/>
          </p:nvPr>
        </p:nvSpPr>
        <p:spPr>
          <a:xfrm>
            <a:off x="695324" y="1440000"/>
            <a:ext cx="10801349" cy="3693319"/>
          </a:xfrm>
        </p:spPr>
        <p:txBody>
          <a:bodyPr>
            <a:noAutofit/>
          </a:bodyPr>
          <a:lstStyle>
            <a:lvl1pPr>
              <a:lnSpc>
                <a:spcPct val="80000"/>
              </a:lnSpc>
              <a:spcBef>
                <a:spcPts val="0"/>
              </a:spcBef>
              <a:defRPr sz="10000" b="0" cap="none" baseline="0">
                <a:solidFill>
                  <a:schemeClr val="tx2"/>
                </a:solidFill>
              </a:defRPr>
            </a:lvl1pPr>
          </a:lstStyle>
          <a:p>
            <a:pPr lvl="0"/>
            <a:r>
              <a:rPr lang="en-GB" noProof="0"/>
              <a:t>Very bold statement </a:t>
            </a:r>
            <a:br>
              <a:rPr lang="en-GB" noProof="0"/>
            </a:br>
            <a:r>
              <a:rPr lang="en-GB" noProof="0"/>
              <a:t>here!</a:t>
            </a:r>
          </a:p>
        </p:txBody>
      </p:sp>
    </p:spTree>
    <p:extLst>
      <p:ext uri="{BB962C8B-B14F-4D97-AF65-F5344CB8AC3E}">
        <p14:creationId xmlns:p14="http://schemas.microsoft.com/office/powerpoint/2010/main" val="109493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tags" Target="../tags/tag4.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41"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image" Target="../media/image9.emf"/><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oleObject" Target="../embeddings/oleObject3.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A824793F-278B-79B7-A6F2-FF1ED2BD0249}"/>
              </a:ext>
            </a:extLst>
          </p:cNvPr>
          <p:cNvGraphicFramePr>
            <a:graphicFrameLocks noChangeAspect="1"/>
          </p:cNvGraphicFramePr>
          <p:nvPr userDrawn="1">
            <p:custDataLst>
              <p:tags r:id="rId19"/>
            </p:custDataLst>
            <p:extLst>
              <p:ext uri="{D42A27DB-BD31-4B8C-83A1-F6EECF244321}">
                <p14:modId xmlns:p14="http://schemas.microsoft.com/office/powerpoint/2010/main" val="3530048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0" imgW="306" imgH="306" progId="TCLayout.ActiveDocument.1">
                  <p:embed/>
                </p:oleObj>
              </mc:Choice>
              <mc:Fallback>
                <p:oleObj name="think-cell Folie" r:id="rId20" imgW="306" imgH="306" progId="TCLayout.ActiveDocument.1">
                  <p:embed/>
                  <p:pic>
                    <p:nvPicPr>
                      <p:cNvPr id="7" name="Objekt 6" hidden="1">
                        <a:extLst>
                          <a:ext uri="{FF2B5EF4-FFF2-40B4-BE49-F238E27FC236}">
                            <a16:creationId xmlns:a16="http://schemas.microsoft.com/office/drawing/2014/main" id="{A824793F-278B-79B7-A6F2-FF1ED2BD0249}"/>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86EC5EF-B0D2-4362-8DD2-29BA69EFA37A}"/>
              </a:ext>
            </a:extLst>
          </p:cNvPr>
          <p:cNvSpPr>
            <a:spLocks noGrp="1"/>
          </p:cNvSpPr>
          <p:nvPr>
            <p:ph type="title"/>
          </p:nvPr>
        </p:nvSpPr>
        <p:spPr>
          <a:xfrm>
            <a:off x="551384" y="548680"/>
            <a:ext cx="11089754" cy="936104"/>
          </a:xfrm>
          <a:prstGeom prst="rect">
            <a:avLst/>
          </a:prstGeom>
        </p:spPr>
        <p:txBody>
          <a:bodyPr vert="horz" lIns="0" tIns="0" rIns="0" bIns="0" rtlCol="0" anchor="t">
            <a:noAutofit/>
          </a:bodyPr>
          <a:lstStyle/>
          <a:p>
            <a:r>
              <a:rPr lang="de-CH"/>
              <a:t>Click </a:t>
            </a:r>
            <a:r>
              <a:rPr lang="de-CH" err="1"/>
              <a:t>to</a:t>
            </a:r>
            <a:r>
              <a:rPr lang="de-CH"/>
              <a:t> </a:t>
            </a:r>
            <a:r>
              <a:rPr lang="de-CH" err="1"/>
              <a:t>edit</a:t>
            </a:r>
            <a:r>
              <a:rPr lang="de-CH"/>
              <a:t> Master title </a:t>
            </a:r>
            <a:br>
              <a:rPr lang="de-CH"/>
            </a:br>
            <a:r>
              <a:rPr lang="de-CH"/>
              <a:t>style</a:t>
            </a:r>
          </a:p>
        </p:txBody>
      </p:sp>
      <p:sp>
        <p:nvSpPr>
          <p:cNvPr id="3" name="Text Placeholder 2">
            <a:extLst>
              <a:ext uri="{FF2B5EF4-FFF2-40B4-BE49-F238E27FC236}">
                <a16:creationId xmlns:a16="http://schemas.microsoft.com/office/drawing/2014/main" id="{DE2BA297-F7E0-4075-8E11-C030CF0DA442}"/>
              </a:ext>
            </a:extLst>
          </p:cNvPr>
          <p:cNvSpPr>
            <a:spLocks noGrp="1"/>
          </p:cNvSpPr>
          <p:nvPr>
            <p:ph type="body" idx="1"/>
          </p:nvPr>
        </p:nvSpPr>
        <p:spPr>
          <a:xfrm>
            <a:off x="551384" y="1700808"/>
            <a:ext cx="11089754" cy="4392017"/>
          </a:xfrm>
          <a:prstGeom prst="rect">
            <a:avLst/>
          </a:prstGeom>
        </p:spPr>
        <p:txBody>
          <a:bodyPr vert="horz" lIns="0" tIns="0" rIns="0" bIns="0" rtlCol="0">
            <a:noAutofit/>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Footer Placeholder 4">
            <a:extLst>
              <a:ext uri="{FF2B5EF4-FFF2-40B4-BE49-F238E27FC236}">
                <a16:creationId xmlns:a16="http://schemas.microsoft.com/office/drawing/2014/main" id="{CA3D3ECF-6FC6-4843-A5AB-4423A577C59A}"/>
              </a:ext>
            </a:extLst>
          </p:cNvPr>
          <p:cNvSpPr>
            <a:spLocks noGrp="1"/>
          </p:cNvSpPr>
          <p:nvPr>
            <p:ph type="ftr" sz="quarter" idx="3"/>
          </p:nvPr>
        </p:nvSpPr>
        <p:spPr>
          <a:xfrm>
            <a:off x="1669456" y="6288819"/>
            <a:ext cx="9971682" cy="180000"/>
          </a:xfrm>
          <a:prstGeom prst="rect">
            <a:avLst/>
          </a:prstGeom>
        </p:spPr>
        <p:txBody>
          <a:bodyPr vert="horz" lIns="0" tIns="0" rIns="0" bIns="0" rtlCol="0" anchor="ctr">
            <a:noAutofit/>
          </a:bodyPr>
          <a:lstStyle>
            <a:lvl1pPr algn="l">
              <a:defRPr sz="1250">
                <a:solidFill>
                  <a:schemeClr val="accent1"/>
                </a:solidFill>
              </a:defRPr>
            </a:lvl1pPr>
          </a:lstStyle>
          <a:p>
            <a:r>
              <a:rPr lang="de-DE"/>
              <a:t>VR WWT 13.11.2024 - Bericht Telekom</a:t>
            </a:r>
            <a:endParaRPr lang="de-CH"/>
          </a:p>
        </p:txBody>
      </p:sp>
      <p:sp>
        <p:nvSpPr>
          <p:cNvPr id="6" name="Slide Number Placeholder 5">
            <a:extLst>
              <a:ext uri="{FF2B5EF4-FFF2-40B4-BE49-F238E27FC236}">
                <a16:creationId xmlns:a16="http://schemas.microsoft.com/office/drawing/2014/main" id="{7A00D7B0-E7A5-473A-B159-FACA32E4D526}"/>
              </a:ext>
            </a:extLst>
          </p:cNvPr>
          <p:cNvSpPr>
            <a:spLocks noGrp="1"/>
          </p:cNvSpPr>
          <p:nvPr>
            <p:ph type="sldNum" sz="quarter" idx="4"/>
          </p:nvPr>
        </p:nvSpPr>
        <p:spPr>
          <a:xfrm>
            <a:off x="551384" y="6288819"/>
            <a:ext cx="360040" cy="180000"/>
          </a:xfrm>
          <a:prstGeom prst="rect">
            <a:avLst/>
          </a:prstGeom>
        </p:spPr>
        <p:txBody>
          <a:bodyPr vert="horz" lIns="0" tIns="0" rIns="0" bIns="0" rtlCol="0" anchor="ctr">
            <a:noAutofit/>
          </a:bodyPr>
          <a:lstStyle>
            <a:lvl1pPr algn="l">
              <a:defRPr sz="1250">
                <a:solidFill>
                  <a:schemeClr val="accent1"/>
                </a:solidFill>
                <a:latin typeface="+mj-lt"/>
              </a:defRPr>
            </a:lvl1pPr>
          </a:lstStyle>
          <a:p>
            <a:fld id="{22116EA9-9709-404C-ADA6-87F27BB339EF}" type="slidenum">
              <a:rPr lang="de-CH" smtClean="0"/>
              <a:pPr/>
              <a:t>‹Nr.›</a:t>
            </a:fld>
            <a:endParaRPr lang="de-CH"/>
          </a:p>
        </p:txBody>
      </p:sp>
      <p:pic>
        <p:nvPicPr>
          <p:cNvPr id="10" name="Graphic 9">
            <a:extLst>
              <a:ext uri="{FF2B5EF4-FFF2-40B4-BE49-F238E27FC236}">
                <a16:creationId xmlns:a16="http://schemas.microsoft.com/office/drawing/2014/main" id="{E060952B-997E-4215-89A2-31366E1BBC1E}"/>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000106" y="6306102"/>
            <a:ext cx="514800" cy="160102"/>
          </a:xfrm>
          <a:prstGeom prst="rect">
            <a:avLst/>
          </a:prstGeom>
        </p:spPr>
      </p:pic>
    </p:spTree>
    <p:extLst>
      <p:ext uri="{BB962C8B-B14F-4D97-AF65-F5344CB8AC3E}">
        <p14:creationId xmlns:p14="http://schemas.microsoft.com/office/powerpoint/2010/main" val="268591822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727" r:id="rId17"/>
  </p:sldLayoutIdLs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1pPr>
      <a:lvl2pPr marL="720000" indent="-1800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2pPr>
      <a:lvl3pPr marL="1260000" indent="-1800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3pPr>
      <a:lvl4pPr marL="1800000" indent="-1800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4pPr>
      <a:lvl5pPr marL="2340000" indent="-1800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3838">
          <p15:clr>
            <a:srgbClr val="F26B43"/>
          </p15:clr>
        </p15:guide>
        <p15:guide id="6" pos="347">
          <p15:clr>
            <a:srgbClr val="F26B43"/>
          </p15:clr>
        </p15:guide>
        <p15:guide id="8" pos="7333">
          <p15:clr>
            <a:srgbClr val="F26B43"/>
          </p15:clr>
        </p15:guide>
        <p15:guide id="9" orient="horz" pos="34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95DFD3A-3FA6-449E-D1CC-D1474C657C84}"/>
              </a:ext>
            </a:extLst>
          </p:cNvPr>
          <p:cNvGraphicFramePr>
            <a:graphicFrameLocks noChangeAspect="1"/>
          </p:cNvGraphicFramePr>
          <p:nvPr userDrawn="1">
            <p:custDataLst>
              <p:tags r:id="rId42"/>
            </p:custDataLst>
            <p:extLst>
              <p:ext uri="{D42A27DB-BD31-4B8C-83A1-F6EECF244321}">
                <p14:modId xmlns:p14="http://schemas.microsoft.com/office/powerpoint/2010/main" val="4083306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3" imgW="395" imgH="396" progId="TCLayout.ActiveDocument.1">
                  <p:embed/>
                </p:oleObj>
              </mc:Choice>
              <mc:Fallback>
                <p:oleObj name="think-cell Folie" r:id="rId43" imgW="395" imgH="396" progId="TCLayout.ActiveDocument.1">
                  <p:embed/>
                  <p:pic>
                    <p:nvPicPr>
                      <p:cNvPr id="2" name="think-cell data - do not delete" hidden="1">
                        <a:extLst>
                          <a:ext uri="{FF2B5EF4-FFF2-40B4-BE49-F238E27FC236}">
                            <a16:creationId xmlns:a16="http://schemas.microsoft.com/office/drawing/2014/main" id="{D95DFD3A-3FA6-449E-D1CC-D1474C657C84}"/>
                          </a:ext>
                        </a:extLst>
                      </p:cNvPr>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6" name="Titelplatzhalter 1">
            <a:extLst>
              <a:ext uri="{FF2B5EF4-FFF2-40B4-BE49-F238E27FC236}">
                <a16:creationId xmlns:a16="http://schemas.microsoft.com/office/drawing/2014/main" id="{17ACC537-6427-304E-8243-2513A0F8E85F}"/>
              </a:ext>
            </a:extLst>
          </p:cNvPr>
          <p:cNvSpPr>
            <a:spLocks noGrp="1"/>
          </p:cNvSpPr>
          <p:nvPr>
            <p:ph type="title"/>
          </p:nvPr>
        </p:nvSpPr>
        <p:spPr bwMode="gray">
          <a:xfrm>
            <a:off x="479425" y="404814"/>
            <a:ext cx="10369550" cy="360362"/>
          </a:xfrm>
          <a:prstGeom prst="rect">
            <a:avLst/>
          </a:prstGeom>
        </p:spPr>
        <p:txBody>
          <a:bodyPr vert="horz" lIns="0" tIns="0" rIns="0" bIns="0" rtlCol="0" anchor="t">
            <a:noAutofit/>
          </a:bodyPr>
          <a:lstStyle/>
          <a:p>
            <a:r>
              <a:rPr lang="de-DE"/>
              <a:t>Mastertitle</a:t>
            </a:r>
          </a:p>
        </p:txBody>
      </p:sp>
      <p:sp>
        <p:nvSpPr>
          <p:cNvPr id="5" name="Textplatzhalter 2">
            <a:extLst>
              <a:ext uri="{FF2B5EF4-FFF2-40B4-BE49-F238E27FC236}">
                <a16:creationId xmlns:a16="http://schemas.microsoft.com/office/drawing/2014/main" id="{9918F2A4-02F8-BC4C-8C57-FC4976721BD0}"/>
              </a:ext>
            </a:extLst>
          </p:cNvPr>
          <p:cNvSpPr>
            <a:spLocks noGrp="1"/>
          </p:cNvSpPr>
          <p:nvPr>
            <p:ph type="body" idx="1"/>
          </p:nvPr>
        </p:nvSpPr>
        <p:spPr bwMode="gray">
          <a:xfrm>
            <a:off x="479425" y="1376363"/>
            <a:ext cx="10369549" cy="2210117"/>
          </a:xfrm>
          <a:prstGeom prst="rect">
            <a:avLst/>
          </a:prstGeom>
        </p:spPr>
        <p:txBody>
          <a:bodyPr vert="horz" lIns="0" tIns="0" rIns="0" bIns="0" rtlCol="0">
            <a:noAutofit/>
          </a:bodyPr>
          <a:lstStyle/>
          <a:p>
            <a:pPr lvl="0"/>
            <a:r>
              <a:rPr lang="de-DE"/>
              <a:t>First </a:t>
            </a:r>
            <a:r>
              <a:rPr lang="de-DE" err="1"/>
              <a:t>stage</a:t>
            </a:r>
            <a:endParaRPr lang="de-DE"/>
          </a:p>
          <a:p>
            <a:pPr lvl="1"/>
            <a:r>
              <a:rPr lang="de-DE"/>
              <a:t>Second </a:t>
            </a:r>
            <a:r>
              <a:rPr lang="de-DE" err="1"/>
              <a:t>stage</a:t>
            </a:r>
            <a:endParaRPr lang="de-DE"/>
          </a:p>
          <a:p>
            <a:pPr lvl="2"/>
            <a:r>
              <a:rPr lang="de-DE"/>
              <a:t>Third </a:t>
            </a:r>
            <a:r>
              <a:rPr lang="de-DE" err="1"/>
              <a:t>stage</a:t>
            </a:r>
            <a:endParaRPr lang="de-DE"/>
          </a:p>
          <a:p>
            <a:pPr lvl="3"/>
            <a:r>
              <a:rPr lang="de-DE" err="1"/>
              <a:t>Fourth</a:t>
            </a:r>
            <a:r>
              <a:rPr lang="de-DE"/>
              <a:t> </a:t>
            </a:r>
            <a:r>
              <a:rPr lang="de-DE" err="1"/>
              <a:t>stage</a:t>
            </a:r>
            <a:endParaRPr lang="de-DE"/>
          </a:p>
          <a:p>
            <a:pPr lvl="4"/>
            <a:r>
              <a:rPr lang="de-DE" err="1"/>
              <a:t>Fifth</a:t>
            </a:r>
            <a:r>
              <a:rPr lang="de-DE"/>
              <a:t> </a:t>
            </a:r>
            <a:r>
              <a:rPr lang="de-DE" err="1"/>
              <a:t>stage</a:t>
            </a:r>
            <a:endParaRPr lang="de-DE"/>
          </a:p>
          <a:p>
            <a:pPr lvl="5"/>
            <a:r>
              <a:rPr lang="de-DE" err="1"/>
              <a:t>Sixth</a:t>
            </a:r>
            <a:r>
              <a:rPr lang="de-DE"/>
              <a:t> </a:t>
            </a:r>
            <a:r>
              <a:rPr lang="de-DE" err="1"/>
              <a:t>stage</a:t>
            </a:r>
            <a:endParaRPr lang="de-DE"/>
          </a:p>
        </p:txBody>
      </p:sp>
      <p:sp>
        <p:nvSpPr>
          <p:cNvPr id="4" name="Textfeld 3">
            <a:extLst>
              <a:ext uri="{FF2B5EF4-FFF2-40B4-BE49-F238E27FC236}">
                <a16:creationId xmlns:a16="http://schemas.microsoft.com/office/drawing/2014/main" id="{9AEF33A1-C21F-1744-B67D-8777CA9DA3A0}"/>
              </a:ext>
            </a:extLst>
          </p:cNvPr>
          <p:cNvSpPr txBox="1"/>
          <p:nvPr userDrawn="1"/>
        </p:nvSpPr>
        <p:spPr>
          <a:xfrm>
            <a:off x="479425" y="6329976"/>
            <a:ext cx="807913" cy="138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900" kern="1200" noProof="1">
                <a:solidFill>
                  <a:schemeClr val="bg1">
                    <a:lumMod val="75000"/>
                  </a:schemeClr>
                </a:solidFill>
                <a:latin typeface="+mn-lt"/>
                <a:ea typeface="+mn-ea"/>
                <a:cs typeface="+mn-cs"/>
              </a:rPr>
              <a:t>© MetaDesign</a:t>
            </a:r>
          </a:p>
        </p:txBody>
      </p:sp>
      <p:sp>
        <p:nvSpPr>
          <p:cNvPr id="7" name="Fußzeilenplatzhalter 1">
            <a:extLst>
              <a:ext uri="{FF2B5EF4-FFF2-40B4-BE49-F238E27FC236}">
                <a16:creationId xmlns:a16="http://schemas.microsoft.com/office/drawing/2014/main" id="{42FA54E2-EF35-384F-98D7-4C00D05DAC03}"/>
              </a:ext>
            </a:extLst>
          </p:cNvPr>
          <p:cNvSpPr>
            <a:spLocks noGrp="1"/>
          </p:cNvSpPr>
          <p:nvPr>
            <p:ph type="ftr" sz="quarter" idx="3"/>
          </p:nvPr>
        </p:nvSpPr>
        <p:spPr>
          <a:xfrm>
            <a:off x="6311900" y="6340317"/>
            <a:ext cx="4537075" cy="129600"/>
          </a:xfrm>
          <a:prstGeom prst="rect">
            <a:avLst/>
          </a:prstGeom>
        </p:spPr>
        <p:txBody>
          <a:bodyPr vert="horz" lIns="0" tIns="0" rIns="0" bIns="0" rtlCol="0" anchor="ctr"/>
          <a:lstStyle>
            <a:lvl1pPr algn="r">
              <a:defRPr lang="de-DE" sz="900" kern="1200" smtClean="0">
                <a:solidFill>
                  <a:schemeClr val="bg1">
                    <a:lumMod val="75000"/>
                  </a:schemeClr>
                </a:solidFill>
                <a:latin typeface="+mn-lt"/>
                <a:ea typeface="+mn-ea"/>
                <a:cs typeface="+mn-cs"/>
              </a:defRPr>
            </a:lvl1pPr>
          </a:lstStyle>
          <a:p>
            <a:r>
              <a:rPr lang="de-DE" noProof="1"/>
              <a:t>VR WWT 13.11.2024 - Bericht Telekom</a:t>
            </a:r>
          </a:p>
        </p:txBody>
      </p:sp>
      <p:sp>
        <p:nvSpPr>
          <p:cNvPr id="8" name="Foliennummernplatzhalter 5">
            <a:extLst>
              <a:ext uri="{FF2B5EF4-FFF2-40B4-BE49-F238E27FC236}">
                <a16:creationId xmlns:a16="http://schemas.microsoft.com/office/drawing/2014/main" id="{F3653A1A-B89C-D44D-A4D0-344451868E6C}"/>
              </a:ext>
            </a:extLst>
          </p:cNvPr>
          <p:cNvSpPr>
            <a:spLocks noGrp="1"/>
          </p:cNvSpPr>
          <p:nvPr>
            <p:ph type="sldNum" sz="quarter" idx="4"/>
          </p:nvPr>
        </p:nvSpPr>
        <p:spPr bwMode="black">
          <a:xfrm>
            <a:off x="11352575" y="6351575"/>
            <a:ext cx="360000" cy="129600"/>
          </a:xfrm>
          <a:prstGeom prst="rect">
            <a:avLst/>
          </a:prstGeom>
        </p:spPr>
        <p:txBody>
          <a:bodyPr vert="horz" lIns="0" tIns="0" rIns="0" bIns="0" rtlCol="0" anchor="t"/>
          <a:lstStyle>
            <a:lvl1pPr algn="r">
              <a:lnSpc>
                <a:spcPct val="90000"/>
              </a:lnSpc>
              <a:defRPr lang="de-DE" sz="900" kern="1200" smtClean="0">
                <a:solidFill>
                  <a:schemeClr val="bg1">
                    <a:lumMod val="75000"/>
                  </a:schemeClr>
                </a:solidFill>
                <a:latin typeface="+mn-lt"/>
                <a:ea typeface="+mn-ea"/>
                <a:cs typeface="+mn-cs"/>
              </a:defRPr>
            </a:lvl1pPr>
          </a:lstStyle>
          <a:p>
            <a:fld id="{C201EEB8-6482-40CC-A2C8-0955E4E6251A}" type="slidenum">
              <a:rPr lang="de-DE" smtClean="0"/>
              <a:pPr/>
              <a:t>‹Nr.›</a:t>
            </a:fld>
            <a:endParaRPr lang="de-DE"/>
          </a:p>
        </p:txBody>
      </p:sp>
    </p:spTree>
    <p:extLst>
      <p:ext uri="{BB962C8B-B14F-4D97-AF65-F5344CB8AC3E}">
        <p14:creationId xmlns:p14="http://schemas.microsoft.com/office/powerpoint/2010/main" val="155740218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5" r:id="rId39"/>
    <p:sldLayoutId id="2147483726" r:id="rId40"/>
  </p:sldLayoutIdLst>
  <p:transition>
    <p:fade/>
  </p:transition>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1000"/>
        </a:spcAft>
        <a:buFont typeface="Arial" panose="020B0604020202020204" pitchFamily="34" charset="0"/>
        <a:buNone/>
        <a:tabLst/>
        <a:defRPr sz="1400" kern="1200">
          <a:solidFill>
            <a:schemeClr val="tx1"/>
          </a:solidFill>
          <a:latin typeface="+mj-lt"/>
          <a:ea typeface="+mn-ea"/>
          <a:cs typeface="+mn-cs"/>
        </a:defRPr>
      </a:lvl2pPr>
      <a:lvl3pPr marL="216000" indent="-216000" algn="l" defTabSz="914400" rtl="0" eaLnBrk="1" latinLnBrk="0" hangingPunct="1">
        <a:lnSpc>
          <a:spcPct val="100000"/>
        </a:lnSpc>
        <a:spcBef>
          <a:spcPts val="600"/>
        </a:spcBef>
        <a:buFont typeface="Arial" panose="020B0604020202020204" pitchFamily="34" charset="0"/>
        <a:buChar char="•"/>
        <a:tabLst/>
        <a:defRPr sz="1400" kern="1200">
          <a:solidFill>
            <a:schemeClr val="tx1"/>
          </a:solidFill>
          <a:latin typeface="+mn-lt"/>
          <a:ea typeface="+mn-ea"/>
          <a:cs typeface="+mn-cs"/>
        </a:defRPr>
      </a:lvl3pPr>
      <a:lvl4pPr marL="450000" indent="-216000" algn="l" defTabSz="914400" rtl="0" eaLnBrk="1" latinLnBrk="0" hangingPunct="1">
        <a:lnSpc>
          <a:spcPct val="100000"/>
        </a:lnSpc>
        <a:spcBef>
          <a:spcPts val="600"/>
        </a:spcBef>
        <a:spcAft>
          <a:spcPts val="1000"/>
        </a:spcAft>
        <a:buFont typeface="Arial" panose="020B0604020202020204" pitchFamily="34" charset="0"/>
        <a:buChar char="•"/>
        <a:tabLst/>
        <a:defRPr sz="1400" kern="1200">
          <a:solidFill>
            <a:schemeClr val="tx1"/>
          </a:solidFill>
          <a:latin typeface="+mn-lt"/>
          <a:ea typeface="+mn-ea"/>
          <a:cs typeface="+mn-cs"/>
        </a:defRPr>
      </a:lvl4pPr>
      <a:lvl5pPr marL="216000" indent="-216000" algn="l" defTabSz="914400" rtl="0" eaLnBrk="1" latinLnBrk="0" hangingPunct="1">
        <a:lnSpc>
          <a:spcPct val="100000"/>
        </a:lnSpc>
        <a:spcBef>
          <a:spcPts val="600"/>
        </a:spcBef>
        <a:buClr>
          <a:schemeClr val="accent2"/>
        </a:buClr>
        <a:buFont typeface="+mj-lt"/>
        <a:buAutoNum type="arabicPeriod"/>
        <a:tabLst/>
        <a:defRPr sz="1400" kern="1200">
          <a:solidFill>
            <a:schemeClr val="tx1"/>
          </a:solidFill>
          <a:latin typeface="+mn-lt"/>
          <a:ea typeface="+mn-ea"/>
          <a:cs typeface="+mn-cs"/>
        </a:defRPr>
      </a:lvl5pPr>
      <a:lvl6pPr marL="216000" indent="-216000" algn="l" defTabSz="914400" rtl="0" eaLnBrk="1" latinLnBrk="0" hangingPunct="1">
        <a:lnSpc>
          <a:spcPct val="100000"/>
        </a:lnSpc>
        <a:spcBef>
          <a:spcPts val="600"/>
        </a:spcBef>
        <a:spcAft>
          <a:spcPts val="1000"/>
        </a:spcAft>
        <a:buClr>
          <a:schemeClr val="accent2"/>
        </a:buClr>
        <a:buFont typeface="+mj-lt"/>
        <a:buAutoNum type="alphaLcPeriod"/>
        <a:tabLst/>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02">
          <p15:clr>
            <a:srgbClr val="F26B43"/>
          </p15:clr>
        </p15:guide>
        <p15:guide id="4" pos="7106">
          <p15:clr>
            <a:srgbClr val="F26B43"/>
          </p15:clr>
        </p15:guide>
        <p15:guide id="5" orient="horz" pos="255">
          <p15:clr>
            <a:srgbClr val="F26B43"/>
          </p15:clr>
        </p15:guide>
        <p15:guide id="7" orient="horz" pos="3838">
          <p15:clr>
            <a:srgbClr val="F26B43"/>
          </p15:clr>
        </p15:guide>
        <p15:guide id="8" orient="horz" pos="4065">
          <p15:clr>
            <a:srgbClr val="F26B43"/>
          </p15:clr>
        </p15:guide>
        <p15:guide id="9" pos="574">
          <p15:clr>
            <a:srgbClr val="F26B43"/>
          </p15:clr>
        </p15:guide>
        <p15:guide id="11" pos="3976">
          <p15:clr>
            <a:srgbClr val="F26B43"/>
          </p15:clr>
        </p15:guide>
        <p15:guide id="12" pos="7378">
          <p15:clr>
            <a:srgbClr val="F26B43"/>
          </p15:clr>
        </p15:guide>
        <p15:guide id="15" orient="horz" pos="482">
          <p15:clr>
            <a:srgbClr val="F26B43"/>
          </p15:clr>
        </p15:guide>
        <p15:guide id="18" pos="3704">
          <p15:clr>
            <a:srgbClr val="F26B43"/>
          </p15:clr>
        </p15:guide>
        <p15:guide id="19" orient="horz" pos="2273">
          <p15:clr>
            <a:srgbClr val="F26B43"/>
          </p15:clr>
        </p15:guide>
        <p15:guide id="20" orient="horz" pos="2047">
          <p15:clr>
            <a:srgbClr val="F26B43"/>
          </p15:clr>
        </p15:guide>
        <p15:guide id="21" pos="2275">
          <p15:clr>
            <a:srgbClr val="F26B43"/>
          </p15:clr>
        </p15:guide>
        <p15:guide id="22" pos="2003">
          <p15:clr>
            <a:srgbClr val="F26B43"/>
          </p15:clr>
        </p15:guide>
        <p15:guide id="23" pos="5677">
          <p15:clr>
            <a:srgbClr val="F26B43"/>
          </p15:clr>
        </p15:guide>
        <p15:guide id="24" pos="5405">
          <p15:clr>
            <a:srgbClr val="F26B43"/>
          </p15:clr>
        </p15:guide>
        <p15:guide id="25" pos="3432">
          <p15:clr>
            <a:srgbClr val="A4A3A4"/>
          </p15:clr>
        </p15:guide>
        <p15:guide id="26" pos="4248">
          <p15:clr>
            <a:srgbClr val="A4A3A4"/>
          </p15:clr>
        </p15:guide>
        <p15:guide id="27" orient="horz" pos="112">
          <p15:clr>
            <a:srgbClr val="5ACBF0"/>
          </p15:clr>
        </p15:guide>
        <p15:guide id="28" pos="3840">
          <p15:clr>
            <a:srgbClr val="A4A3A4"/>
          </p15:clr>
        </p15:guide>
        <p15:guide id="29" pos="846">
          <p15:clr>
            <a:srgbClr val="A4A3A4"/>
          </p15:clr>
        </p15:guide>
        <p15:guide id="30" pos="6834">
          <p15:clr>
            <a:srgbClr val="A4A3A4"/>
          </p15:clr>
        </p15:guide>
        <p15:guide id="33" pos="114">
          <p15:clr>
            <a:srgbClr val="5ACBF0"/>
          </p15:clr>
        </p15:guide>
        <p15:guide id="34" orient="horz" pos="4209">
          <p15:clr>
            <a:srgbClr val="5ACBF0"/>
          </p15:clr>
        </p15:guide>
        <p15:guide id="35" pos="7566">
          <p15:clr>
            <a:srgbClr val="5ACBF0"/>
          </p15:clr>
        </p15:guide>
        <p15:guide id="36" orient="horz" pos="867">
          <p15:clr>
            <a:srgbClr val="F26B43"/>
          </p15:clr>
        </p15:guide>
        <p15:guide id="37" orient="horz" pos="11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4.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A05AABE-2CFC-0E6C-3906-68221E8D750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70" imgH="371" progId="TCLayout.ActiveDocument.1">
                  <p:embed/>
                </p:oleObj>
              </mc:Choice>
              <mc:Fallback>
                <p:oleObj name="think-cell Folie" r:id="rId3" imgW="370" imgH="371" progId="TCLayout.ActiveDocument.1">
                  <p:embed/>
                  <p:pic>
                    <p:nvPicPr>
                      <p:cNvPr id="6" name="think-cell data - do not delete" hidden="1">
                        <a:extLst>
                          <a:ext uri="{FF2B5EF4-FFF2-40B4-BE49-F238E27FC236}">
                            <a16:creationId xmlns:a16="http://schemas.microsoft.com/office/drawing/2014/main" id="{3A05AABE-2CFC-0E6C-3906-68221E8D75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E743198-FB05-E847-AD32-A140B13EF92A}"/>
              </a:ext>
            </a:extLst>
          </p:cNvPr>
          <p:cNvSpPr>
            <a:spLocks noGrp="1"/>
          </p:cNvSpPr>
          <p:nvPr>
            <p:ph type="ctrTitle"/>
          </p:nvPr>
        </p:nvSpPr>
        <p:spPr>
          <a:xfrm>
            <a:off x="551385" y="1484313"/>
            <a:ext cx="7579892" cy="3672303"/>
          </a:xfrm>
        </p:spPr>
        <p:txBody>
          <a:bodyPr vert="horz">
            <a:normAutofit/>
          </a:bodyPr>
          <a:lstStyle/>
          <a:p>
            <a:br>
              <a:rPr lang="de-CH" sz="4400" dirty="0"/>
            </a:br>
            <a:br>
              <a:rPr lang="de-CH" sz="4400" dirty="0"/>
            </a:br>
            <a:br>
              <a:rPr lang="de-CH" sz="4400" dirty="0"/>
            </a:br>
            <a:endParaRPr lang="de-CH" sz="4400" dirty="0"/>
          </a:p>
        </p:txBody>
      </p:sp>
      <p:sp>
        <p:nvSpPr>
          <p:cNvPr id="3" name="Untertitel 2">
            <a:extLst>
              <a:ext uri="{FF2B5EF4-FFF2-40B4-BE49-F238E27FC236}">
                <a16:creationId xmlns:a16="http://schemas.microsoft.com/office/drawing/2014/main" id="{94F69CA1-C5B3-E347-8B20-94462379312C}"/>
              </a:ext>
            </a:extLst>
          </p:cNvPr>
          <p:cNvSpPr>
            <a:spLocks noGrp="1"/>
          </p:cNvSpPr>
          <p:nvPr>
            <p:ph type="subTitle" idx="1"/>
          </p:nvPr>
        </p:nvSpPr>
        <p:spPr>
          <a:xfrm>
            <a:off x="551384" y="4774835"/>
            <a:ext cx="11098204" cy="1221697"/>
          </a:xfrm>
        </p:spPr>
        <p:txBody>
          <a:bodyPr vert="horz" lIns="0" tIns="0" rIns="0" bIns="0" rtlCol="0" anchor="t">
            <a:noAutofit/>
          </a:bodyPr>
          <a:lstStyle/>
          <a:p>
            <a:r>
              <a:rPr lang="de-CH" b="1" dirty="0"/>
              <a:t>Alt werden in einer digitalisierten Gesellschaft</a:t>
            </a:r>
          </a:p>
          <a:p>
            <a:endParaRPr lang="de-CH" dirty="0"/>
          </a:p>
          <a:p>
            <a:endParaRPr lang="de-CH" dirty="0"/>
          </a:p>
          <a:p>
            <a:r>
              <a:rPr lang="de-CH" sz="1400" dirty="0"/>
              <a:t>Jerry Fohringer, Leiter Telekommunikation WWZ</a:t>
            </a:r>
          </a:p>
          <a:p>
            <a:r>
              <a:rPr lang="de-CH" sz="1400" dirty="0">
                <a:cs typeface="Segoe UI Semilight"/>
              </a:rPr>
              <a:t>14.11.2024</a:t>
            </a:r>
          </a:p>
        </p:txBody>
      </p:sp>
      <p:grpSp>
        <p:nvGrpSpPr>
          <p:cNvPr id="5" name="Gruppieren 4">
            <a:extLst>
              <a:ext uri="{FF2B5EF4-FFF2-40B4-BE49-F238E27FC236}">
                <a16:creationId xmlns:a16="http://schemas.microsoft.com/office/drawing/2014/main" id="{E9572E02-9C32-3901-990A-6BC6CE024F12}"/>
              </a:ext>
            </a:extLst>
          </p:cNvPr>
          <p:cNvGrpSpPr/>
          <p:nvPr/>
        </p:nvGrpSpPr>
        <p:grpSpPr>
          <a:xfrm>
            <a:off x="-345984" y="436021"/>
            <a:ext cx="4875384" cy="4071224"/>
            <a:chOff x="1835967" y="1865786"/>
            <a:chExt cx="3521644" cy="2940774"/>
          </a:xfrm>
        </p:grpSpPr>
        <p:pic>
          <p:nvPicPr>
            <p:cNvPr id="1026" name="Picture 2">
              <a:extLst>
                <a:ext uri="{FF2B5EF4-FFF2-40B4-BE49-F238E27FC236}">
                  <a16:creationId xmlns:a16="http://schemas.microsoft.com/office/drawing/2014/main" id="{A3D1699F-E0F1-232F-9F85-519FCB49E21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953" t="14134"/>
            <a:stretch/>
          </p:blipFill>
          <p:spPr bwMode="auto">
            <a:xfrm>
              <a:off x="2488721" y="1953883"/>
              <a:ext cx="2868890" cy="2852677"/>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14AC8220-772C-6C0A-AA1E-5A8800A43414}"/>
                </a:ext>
              </a:extLst>
            </p:cNvPr>
            <p:cNvSpPr/>
            <p:nvPr/>
          </p:nvSpPr>
          <p:spPr>
            <a:xfrm rot="19989931">
              <a:off x="1835967" y="1865786"/>
              <a:ext cx="2815036" cy="527067"/>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4000" b="1" dirty="0">
                  <a:solidFill>
                    <a:schemeClr val="accent1"/>
                  </a:solidFill>
                  <a:latin typeface="Arial" panose="020B0604020202020204" pitchFamily="34" charset="0"/>
                  <a:cs typeface="Arial" panose="020B0604020202020204" pitchFamily="34" charset="0"/>
                </a:rPr>
                <a:t>Abgehängt?</a:t>
              </a:r>
            </a:p>
          </p:txBody>
        </p:sp>
      </p:grpSp>
    </p:spTree>
    <p:extLst>
      <p:ext uri="{BB962C8B-B14F-4D97-AF65-F5344CB8AC3E}">
        <p14:creationId xmlns:p14="http://schemas.microsoft.com/office/powerpoint/2010/main" val="4117422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4C46A05-AE3E-8EA7-890F-C9AEDB3B2F2C}"/>
              </a:ext>
            </a:extLst>
          </p:cNvPr>
          <p:cNvSpPr/>
          <p:nvPr/>
        </p:nvSpPr>
        <p:spPr>
          <a:xfrm>
            <a:off x="0" y="-1"/>
            <a:ext cx="12192000" cy="685800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p>
        </p:txBody>
      </p:sp>
      <p:pic>
        <p:nvPicPr>
          <p:cNvPr id="5" name="Grafik 4" descr="Ein Bild, das Computer, Kleidung, Im Haus, Person enthält.&#10;&#10;Automatisch generierte Beschreibung">
            <a:extLst>
              <a:ext uri="{FF2B5EF4-FFF2-40B4-BE49-F238E27FC236}">
                <a16:creationId xmlns:a16="http://schemas.microsoft.com/office/drawing/2014/main" id="{25A2E91F-B33D-ADC1-EB38-85C95FCA5158}"/>
              </a:ext>
            </a:extLst>
          </p:cNvPr>
          <p:cNvPicPr>
            <a:picLocks noChangeAspect="1"/>
          </p:cNvPicPr>
          <p:nvPr/>
        </p:nvPicPr>
        <p:blipFill>
          <a:blip r:embed="rId2"/>
          <a:srcRect t="11603" b="2793"/>
          <a:stretch/>
        </p:blipFill>
        <p:spPr>
          <a:xfrm>
            <a:off x="2013627" y="-1"/>
            <a:ext cx="8011334" cy="6858001"/>
          </a:xfrm>
          <a:prstGeom prst="rect">
            <a:avLst/>
          </a:prstGeom>
          <a:noFill/>
        </p:spPr>
      </p:pic>
      <p:sp>
        <p:nvSpPr>
          <p:cNvPr id="9" name="Rechteck 8">
            <a:extLst>
              <a:ext uri="{FF2B5EF4-FFF2-40B4-BE49-F238E27FC236}">
                <a16:creationId xmlns:a16="http://schemas.microsoft.com/office/drawing/2014/main" id="{6F35727F-F559-D78E-5D8B-7D18D62C417E}"/>
              </a:ext>
            </a:extLst>
          </p:cNvPr>
          <p:cNvSpPr/>
          <p:nvPr/>
        </p:nvSpPr>
        <p:spPr>
          <a:xfrm rot="19989931">
            <a:off x="-345984" y="436021"/>
            <a:ext cx="3897152" cy="729675"/>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4000" b="1" dirty="0">
                <a:solidFill>
                  <a:schemeClr val="accent1"/>
                </a:solidFill>
                <a:latin typeface="Arial" panose="020B0604020202020204" pitchFamily="34" charset="0"/>
                <a:cs typeface="Arial" panose="020B0604020202020204" pitchFamily="34" charset="0"/>
              </a:rPr>
              <a:t>Abgehängt?</a:t>
            </a:r>
          </a:p>
        </p:txBody>
      </p:sp>
    </p:spTree>
    <p:extLst>
      <p:ext uri="{BB962C8B-B14F-4D97-AF65-F5344CB8AC3E}">
        <p14:creationId xmlns:p14="http://schemas.microsoft.com/office/powerpoint/2010/main" val="1405712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2C6E-B7D3-AFEB-933B-543CDEA15813}"/>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612455C4-0CC8-89A6-02B0-154BD735C74A}"/>
              </a:ext>
            </a:extLst>
          </p:cNvPr>
          <p:cNvSpPr/>
          <p:nvPr/>
        </p:nvSpPr>
        <p:spPr>
          <a:xfrm>
            <a:off x="0" y="-1"/>
            <a:ext cx="12192000" cy="685800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p>
        </p:txBody>
      </p:sp>
      <p:pic>
        <p:nvPicPr>
          <p:cNvPr id="3" name="Grafik 2">
            <a:extLst>
              <a:ext uri="{FF2B5EF4-FFF2-40B4-BE49-F238E27FC236}">
                <a16:creationId xmlns:a16="http://schemas.microsoft.com/office/drawing/2014/main" id="{06AFA616-D93D-190D-DB08-0AFB9BE7CE1A}"/>
              </a:ext>
            </a:extLst>
          </p:cNvPr>
          <p:cNvPicPr>
            <a:picLocks noChangeAspect="1"/>
          </p:cNvPicPr>
          <p:nvPr/>
        </p:nvPicPr>
        <p:blipFill>
          <a:blip r:embed="rId2"/>
          <a:stretch>
            <a:fillRect/>
          </a:stretch>
        </p:blipFill>
        <p:spPr>
          <a:xfrm>
            <a:off x="2667000" y="0"/>
            <a:ext cx="6858000" cy="6858000"/>
          </a:xfrm>
          <a:prstGeom prst="rect">
            <a:avLst/>
          </a:prstGeom>
        </p:spPr>
      </p:pic>
      <p:sp>
        <p:nvSpPr>
          <p:cNvPr id="4" name="Rechteck 3">
            <a:extLst>
              <a:ext uri="{FF2B5EF4-FFF2-40B4-BE49-F238E27FC236}">
                <a16:creationId xmlns:a16="http://schemas.microsoft.com/office/drawing/2014/main" id="{893A2736-6CBF-7002-570D-155D017B502B}"/>
              </a:ext>
            </a:extLst>
          </p:cNvPr>
          <p:cNvSpPr/>
          <p:nvPr/>
        </p:nvSpPr>
        <p:spPr>
          <a:xfrm rot="19989931">
            <a:off x="-345984" y="436021"/>
            <a:ext cx="3897152" cy="7296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4000" b="1" dirty="0">
                <a:solidFill>
                  <a:schemeClr val="bg1"/>
                </a:solidFill>
                <a:latin typeface="Arial" panose="020B0604020202020204" pitchFamily="34" charset="0"/>
                <a:cs typeface="Arial" panose="020B0604020202020204" pitchFamily="34" charset="0"/>
              </a:rPr>
              <a:t>Eingehängt!</a:t>
            </a:r>
          </a:p>
        </p:txBody>
      </p:sp>
    </p:spTree>
    <p:extLst>
      <p:ext uri="{BB962C8B-B14F-4D97-AF65-F5344CB8AC3E}">
        <p14:creationId xmlns:p14="http://schemas.microsoft.com/office/powerpoint/2010/main" val="4096343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hteck 20">
            <a:extLst>
              <a:ext uri="{FF2B5EF4-FFF2-40B4-BE49-F238E27FC236}">
                <a16:creationId xmlns:a16="http://schemas.microsoft.com/office/drawing/2014/main" id="{CD52E3A5-E080-8747-38BE-AD2DCB081D58}"/>
              </a:ext>
            </a:extLst>
          </p:cNvPr>
          <p:cNvSpPr/>
          <p:nvPr/>
        </p:nvSpPr>
        <p:spPr>
          <a:xfrm>
            <a:off x="0" y="-12425"/>
            <a:ext cx="12192000" cy="6858001"/>
          </a:xfrm>
          <a:prstGeom prst="rect">
            <a:avLst/>
          </a:prstGeom>
          <a:solidFill>
            <a:schemeClr val="bg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p>
        </p:txBody>
      </p:sp>
      <p:sp>
        <p:nvSpPr>
          <p:cNvPr id="2" name="Titel 1">
            <a:extLst>
              <a:ext uri="{FF2B5EF4-FFF2-40B4-BE49-F238E27FC236}">
                <a16:creationId xmlns:a16="http://schemas.microsoft.com/office/drawing/2014/main" id="{E2F240EC-85E1-81D1-46B6-F13BF2BEC0C0}"/>
              </a:ext>
            </a:extLst>
          </p:cNvPr>
          <p:cNvSpPr>
            <a:spLocks noGrp="1"/>
          </p:cNvSpPr>
          <p:nvPr>
            <p:ph type="title"/>
          </p:nvPr>
        </p:nvSpPr>
        <p:spPr/>
        <p:txBody>
          <a:bodyPr/>
          <a:lstStyle/>
          <a:p>
            <a:pPr algn="ctr"/>
            <a:r>
              <a:rPr lang="de-CH" dirty="0">
                <a:solidFill>
                  <a:schemeClr val="bg1"/>
                </a:solidFill>
              </a:rPr>
              <a:t>Das brauchen Sie, um in der digitalisierten Gesellschaft einzuhängen! </a:t>
            </a:r>
          </a:p>
        </p:txBody>
      </p:sp>
      <p:grpSp>
        <p:nvGrpSpPr>
          <p:cNvPr id="26" name="Gruppieren 25">
            <a:extLst>
              <a:ext uri="{FF2B5EF4-FFF2-40B4-BE49-F238E27FC236}">
                <a16:creationId xmlns:a16="http://schemas.microsoft.com/office/drawing/2014/main" id="{74151802-F937-AA19-D64A-066FAA9A72DE}"/>
              </a:ext>
            </a:extLst>
          </p:cNvPr>
          <p:cNvGrpSpPr/>
          <p:nvPr/>
        </p:nvGrpSpPr>
        <p:grpSpPr>
          <a:xfrm>
            <a:off x="632178" y="2833511"/>
            <a:ext cx="2071511" cy="1785785"/>
            <a:chOff x="632178" y="2833511"/>
            <a:chExt cx="2071511" cy="1785785"/>
          </a:xfrm>
        </p:grpSpPr>
        <p:sp>
          <p:nvSpPr>
            <p:cNvPr id="8" name="Sechseck 7">
              <a:extLst>
                <a:ext uri="{FF2B5EF4-FFF2-40B4-BE49-F238E27FC236}">
                  <a16:creationId xmlns:a16="http://schemas.microsoft.com/office/drawing/2014/main" id="{5CBD19FB-1F75-4D00-D630-F9A090412B08}"/>
                </a:ext>
              </a:extLst>
            </p:cNvPr>
            <p:cNvSpPr/>
            <p:nvPr/>
          </p:nvSpPr>
          <p:spPr>
            <a:xfrm>
              <a:off x="632178" y="2833511"/>
              <a:ext cx="2071511" cy="1785785"/>
            </a:xfrm>
            <a:prstGeom prst="hexagon">
              <a:avLst/>
            </a:prstGeom>
            <a:solidFill>
              <a:schemeClr val="bg1"/>
            </a:solidFill>
            <a:ln w="57150">
              <a:solidFill>
                <a:schemeClr val="bg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9" name="Gruppieren 8">
              <a:extLst>
                <a:ext uri="{FF2B5EF4-FFF2-40B4-BE49-F238E27FC236}">
                  <a16:creationId xmlns:a16="http://schemas.microsoft.com/office/drawing/2014/main" id="{257D15FD-A37B-E126-BF21-B405428FBCE2}"/>
                </a:ext>
              </a:extLst>
            </p:cNvPr>
            <p:cNvGrpSpPr/>
            <p:nvPr/>
          </p:nvGrpSpPr>
          <p:grpSpPr>
            <a:xfrm>
              <a:off x="1282951" y="2996300"/>
              <a:ext cx="769963" cy="1460206"/>
              <a:chOff x="647397" y="686410"/>
              <a:chExt cx="2581635" cy="4988954"/>
            </a:xfrm>
          </p:grpSpPr>
          <p:pic>
            <p:nvPicPr>
              <p:cNvPr id="10" name="Grafik 9">
                <a:extLst>
                  <a:ext uri="{FF2B5EF4-FFF2-40B4-BE49-F238E27FC236}">
                    <a16:creationId xmlns:a16="http://schemas.microsoft.com/office/drawing/2014/main" id="{05E421D4-4004-9A4B-E5AF-BBC65D230EAF}"/>
                  </a:ext>
                </a:extLst>
              </p:cNvPr>
              <p:cNvPicPr>
                <a:picLocks noChangeAspect="1"/>
              </p:cNvPicPr>
              <p:nvPr/>
            </p:nvPicPr>
            <p:blipFill>
              <a:blip r:embed="rId2"/>
              <a:stretch>
                <a:fillRect/>
              </a:stretch>
            </p:blipFill>
            <p:spPr>
              <a:xfrm>
                <a:off x="647397" y="1417095"/>
                <a:ext cx="2581635" cy="4258269"/>
              </a:xfrm>
              <a:prstGeom prst="rect">
                <a:avLst/>
              </a:prstGeom>
            </p:spPr>
          </p:pic>
          <p:pic>
            <p:nvPicPr>
              <p:cNvPr id="11" name="Picture 2" descr="Herten - WLAN in der Bibliothek">
                <a:extLst>
                  <a:ext uri="{FF2B5EF4-FFF2-40B4-BE49-F238E27FC236}">
                    <a16:creationId xmlns:a16="http://schemas.microsoft.com/office/drawing/2014/main" id="{0848824A-427D-18AC-AE29-5F4E37853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768" y="686410"/>
                <a:ext cx="1316892" cy="87902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7" name="Gruppieren 26">
            <a:extLst>
              <a:ext uri="{FF2B5EF4-FFF2-40B4-BE49-F238E27FC236}">
                <a16:creationId xmlns:a16="http://schemas.microsoft.com/office/drawing/2014/main" id="{F99672DB-7346-F96D-FE1B-F9E50B469045}"/>
              </a:ext>
            </a:extLst>
          </p:cNvPr>
          <p:cNvGrpSpPr/>
          <p:nvPr/>
        </p:nvGrpSpPr>
        <p:grpSpPr>
          <a:xfrm>
            <a:off x="2455334" y="1840089"/>
            <a:ext cx="2071511" cy="1785785"/>
            <a:chOff x="2455334" y="1840089"/>
            <a:chExt cx="2071511" cy="1785785"/>
          </a:xfrm>
        </p:grpSpPr>
        <p:sp>
          <p:nvSpPr>
            <p:cNvPr id="5" name="Sechseck 4">
              <a:extLst>
                <a:ext uri="{FF2B5EF4-FFF2-40B4-BE49-F238E27FC236}">
                  <a16:creationId xmlns:a16="http://schemas.microsoft.com/office/drawing/2014/main" id="{FB183703-38A5-610E-EAAC-09E3267487B7}"/>
                </a:ext>
              </a:extLst>
            </p:cNvPr>
            <p:cNvSpPr/>
            <p:nvPr/>
          </p:nvSpPr>
          <p:spPr>
            <a:xfrm>
              <a:off x="2455334" y="1840089"/>
              <a:ext cx="2071511" cy="1785785"/>
            </a:xfrm>
            <a:prstGeom prst="hexagon">
              <a:avLst/>
            </a:prstGeom>
            <a:solidFill>
              <a:schemeClr val="bg1"/>
            </a:solidFill>
            <a:ln w="5715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2" name="Picture 6" descr="Every iPad Generation: A Full History of Release Dates - IGN">
              <a:extLst>
                <a:ext uri="{FF2B5EF4-FFF2-40B4-BE49-F238E27FC236}">
                  <a16:creationId xmlns:a16="http://schemas.microsoft.com/office/drawing/2014/main" id="{5732BE53-F928-18D9-4BC1-703E6177CF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738" r="21454"/>
            <a:stretch/>
          </p:blipFill>
          <p:spPr bwMode="auto">
            <a:xfrm>
              <a:off x="2973302" y="2049386"/>
              <a:ext cx="1035574" cy="13671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uppieren 28">
            <a:extLst>
              <a:ext uri="{FF2B5EF4-FFF2-40B4-BE49-F238E27FC236}">
                <a16:creationId xmlns:a16="http://schemas.microsoft.com/office/drawing/2014/main" id="{B177299E-C567-5D6D-49AB-17ABE9935123}"/>
              </a:ext>
            </a:extLst>
          </p:cNvPr>
          <p:cNvGrpSpPr/>
          <p:nvPr/>
        </p:nvGrpSpPr>
        <p:grpSpPr>
          <a:xfrm>
            <a:off x="4278490" y="2833511"/>
            <a:ext cx="2071511" cy="1785785"/>
            <a:chOff x="4278490" y="2833511"/>
            <a:chExt cx="2071511" cy="1785785"/>
          </a:xfrm>
        </p:grpSpPr>
        <p:sp>
          <p:nvSpPr>
            <p:cNvPr id="6" name="Sechseck 5">
              <a:extLst>
                <a:ext uri="{FF2B5EF4-FFF2-40B4-BE49-F238E27FC236}">
                  <a16:creationId xmlns:a16="http://schemas.microsoft.com/office/drawing/2014/main" id="{90699952-AC53-B5BE-D614-F485DCD234C5}"/>
                </a:ext>
              </a:extLst>
            </p:cNvPr>
            <p:cNvSpPr/>
            <p:nvPr/>
          </p:nvSpPr>
          <p:spPr>
            <a:xfrm>
              <a:off x="4278490" y="2833511"/>
              <a:ext cx="2071511" cy="1785785"/>
            </a:xfrm>
            <a:prstGeom prst="hexagon">
              <a:avLst/>
            </a:prstGeom>
            <a:solidFill>
              <a:schemeClr val="bg1"/>
            </a:solidFill>
            <a:ln w="5715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4" name="Picture 4" descr="Produktbild">
              <a:extLst>
                <a:ext uri="{FF2B5EF4-FFF2-40B4-BE49-F238E27FC236}">
                  <a16:creationId xmlns:a16="http://schemas.microsoft.com/office/drawing/2014/main" id="{261F1C4C-2ED2-79B0-A291-C949549F00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5642" y="3306916"/>
              <a:ext cx="1157206" cy="8389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uppieren 29">
            <a:extLst>
              <a:ext uri="{FF2B5EF4-FFF2-40B4-BE49-F238E27FC236}">
                <a16:creationId xmlns:a16="http://schemas.microsoft.com/office/drawing/2014/main" id="{A124D266-4BC3-8F27-FFDF-BCACAAEC847D}"/>
              </a:ext>
            </a:extLst>
          </p:cNvPr>
          <p:cNvGrpSpPr/>
          <p:nvPr/>
        </p:nvGrpSpPr>
        <p:grpSpPr>
          <a:xfrm>
            <a:off x="6096000" y="1840089"/>
            <a:ext cx="2071511" cy="1785785"/>
            <a:chOff x="6096000" y="1840089"/>
            <a:chExt cx="2071511" cy="1785785"/>
          </a:xfrm>
        </p:grpSpPr>
        <p:sp>
          <p:nvSpPr>
            <p:cNvPr id="15" name="Sechseck 14">
              <a:extLst>
                <a:ext uri="{FF2B5EF4-FFF2-40B4-BE49-F238E27FC236}">
                  <a16:creationId xmlns:a16="http://schemas.microsoft.com/office/drawing/2014/main" id="{B47814A7-ACE4-6347-A30F-5DDAE5AE107C}"/>
                </a:ext>
              </a:extLst>
            </p:cNvPr>
            <p:cNvSpPr/>
            <p:nvPr/>
          </p:nvSpPr>
          <p:spPr>
            <a:xfrm>
              <a:off x="6096000" y="1840089"/>
              <a:ext cx="2071511" cy="1785785"/>
            </a:xfrm>
            <a:prstGeom prst="hexagon">
              <a:avLst/>
            </a:prstGeom>
            <a:solidFill>
              <a:schemeClr val="bg1"/>
            </a:solidFill>
            <a:ln w="57150">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7" name="Picture 8" descr="Email, Open Mail Icon Grafik Von hr-gold · Creative Fabrica">
              <a:extLst>
                <a:ext uri="{FF2B5EF4-FFF2-40B4-BE49-F238E27FC236}">
                  <a16:creationId xmlns:a16="http://schemas.microsoft.com/office/drawing/2014/main" id="{F9E8E602-5CC0-A90E-054E-93CE50D019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724" t="7172" r="19316" b="7996"/>
            <a:stretch/>
          </p:blipFill>
          <p:spPr bwMode="auto">
            <a:xfrm>
              <a:off x="6554814" y="2235780"/>
              <a:ext cx="1161142" cy="10651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uppieren 30">
            <a:extLst>
              <a:ext uri="{FF2B5EF4-FFF2-40B4-BE49-F238E27FC236}">
                <a16:creationId xmlns:a16="http://schemas.microsoft.com/office/drawing/2014/main" id="{002E1D68-7A9B-C473-E241-F3DF867D3016}"/>
              </a:ext>
            </a:extLst>
          </p:cNvPr>
          <p:cNvGrpSpPr/>
          <p:nvPr/>
        </p:nvGrpSpPr>
        <p:grpSpPr>
          <a:xfrm>
            <a:off x="6096000" y="3848573"/>
            <a:ext cx="2071511" cy="1785785"/>
            <a:chOff x="6096000" y="3848573"/>
            <a:chExt cx="2071511" cy="1785785"/>
          </a:xfrm>
        </p:grpSpPr>
        <p:sp>
          <p:nvSpPr>
            <p:cNvPr id="16" name="Sechseck 15">
              <a:extLst>
                <a:ext uri="{FF2B5EF4-FFF2-40B4-BE49-F238E27FC236}">
                  <a16:creationId xmlns:a16="http://schemas.microsoft.com/office/drawing/2014/main" id="{EF78E37A-22E2-FF8E-30D0-2C047D786941}"/>
                </a:ext>
              </a:extLst>
            </p:cNvPr>
            <p:cNvSpPr/>
            <p:nvPr/>
          </p:nvSpPr>
          <p:spPr>
            <a:xfrm>
              <a:off x="6096000" y="3848573"/>
              <a:ext cx="2071511" cy="1785785"/>
            </a:xfrm>
            <a:prstGeom prst="hexagon">
              <a:avLst/>
            </a:prstGeom>
            <a:solidFill>
              <a:schemeClr val="bg1"/>
            </a:solidFill>
            <a:ln w="57150">
              <a:solidFill>
                <a:schemeClr val="bg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4098" name="Picture 2" descr="Cumulus-Mastercard? Ein Wechsel, der sich auszahlt – Certo!">
              <a:extLst>
                <a:ext uri="{FF2B5EF4-FFF2-40B4-BE49-F238E27FC236}">
                  <a16:creationId xmlns:a16="http://schemas.microsoft.com/office/drawing/2014/main" id="{3C40C503-35D0-5593-72CE-EB1EEB8FC8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9530" y="4238461"/>
              <a:ext cx="1444450" cy="9346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96" name="Gruppieren 4095">
            <a:extLst>
              <a:ext uri="{FF2B5EF4-FFF2-40B4-BE49-F238E27FC236}">
                <a16:creationId xmlns:a16="http://schemas.microsoft.com/office/drawing/2014/main" id="{7C4E1B54-E9A7-8CF1-CBC5-0A0A0424F0DB}"/>
              </a:ext>
            </a:extLst>
          </p:cNvPr>
          <p:cNvGrpSpPr/>
          <p:nvPr/>
        </p:nvGrpSpPr>
        <p:grpSpPr>
          <a:xfrm>
            <a:off x="7920769" y="2412407"/>
            <a:ext cx="3097187" cy="2703190"/>
            <a:chOff x="7920769" y="2412407"/>
            <a:chExt cx="3097187" cy="2703190"/>
          </a:xfrm>
        </p:grpSpPr>
        <p:pic>
          <p:nvPicPr>
            <p:cNvPr id="19" name="Grafik 18">
              <a:extLst>
                <a:ext uri="{FF2B5EF4-FFF2-40B4-BE49-F238E27FC236}">
                  <a16:creationId xmlns:a16="http://schemas.microsoft.com/office/drawing/2014/main" id="{155B60A8-0B11-626F-AD61-77FF907B6A24}"/>
                </a:ext>
              </a:extLst>
            </p:cNvPr>
            <p:cNvPicPr>
              <a:picLocks noChangeAspect="1"/>
            </p:cNvPicPr>
            <p:nvPr/>
          </p:nvPicPr>
          <p:blipFill>
            <a:blip r:embed="rId8"/>
            <a:stretch>
              <a:fillRect/>
            </a:stretch>
          </p:blipFill>
          <p:spPr>
            <a:xfrm>
              <a:off x="7943874" y="2412407"/>
              <a:ext cx="3074081" cy="2703190"/>
            </a:xfrm>
            <a:prstGeom prst="hexagon">
              <a:avLst/>
            </a:prstGeom>
          </p:spPr>
        </p:pic>
        <p:sp>
          <p:nvSpPr>
            <p:cNvPr id="20" name="Sechseck 19">
              <a:extLst>
                <a:ext uri="{FF2B5EF4-FFF2-40B4-BE49-F238E27FC236}">
                  <a16:creationId xmlns:a16="http://schemas.microsoft.com/office/drawing/2014/main" id="{8E840CD0-700B-0DDE-39BE-D60F63096978}"/>
                </a:ext>
              </a:extLst>
            </p:cNvPr>
            <p:cNvSpPr/>
            <p:nvPr/>
          </p:nvSpPr>
          <p:spPr>
            <a:xfrm>
              <a:off x="7920769" y="2412407"/>
              <a:ext cx="3097187" cy="2669988"/>
            </a:xfrm>
            <a:prstGeom prst="hexagon">
              <a:avLst/>
            </a:prstGeom>
            <a:noFill/>
            <a:ln w="57150">
              <a:solidFill>
                <a:schemeClr val="accent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8" name="Gruppieren 27">
            <a:extLst>
              <a:ext uri="{FF2B5EF4-FFF2-40B4-BE49-F238E27FC236}">
                <a16:creationId xmlns:a16="http://schemas.microsoft.com/office/drawing/2014/main" id="{03A3E972-B09D-D55D-2A78-B40913E852E7}"/>
              </a:ext>
            </a:extLst>
          </p:cNvPr>
          <p:cNvGrpSpPr/>
          <p:nvPr/>
        </p:nvGrpSpPr>
        <p:grpSpPr>
          <a:xfrm>
            <a:off x="2455334" y="3848573"/>
            <a:ext cx="2071511" cy="1785785"/>
            <a:chOff x="2455334" y="3848573"/>
            <a:chExt cx="2071511" cy="1785785"/>
          </a:xfrm>
        </p:grpSpPr>
        <p:sp>
          <p:nvSpPr>
            <p:cNvPr id="7" name="Sechseck 6">
              <a:extLst>
                <a:ext uri="{FF2B5EF4-FFF2-40B4-BE49-F238E27FC236}">
                  <a16:creationId xmlns:a16="http://schemas.microsoft.com/office/drawing/2014/main" id="{96DBBFDC-C76E-70A8-4417-DE18A9077F3C}"/>
                </a:ext>
              </a:extLst>
            </p:cNvPr>
            <p:cNvSpPr/>
            <p:nvPr/>
          </p:nvSpPr>
          <p:spPr>
            <a:xfrm>
              <a:off x="2455334" y="3848573"/>
              <a:ext cx="2071511" cy="1785785"/>
            </a:xfrm>
            <a:prstGeom prst="hexagon">
              <a:avLst/>
            </a:prstGeom>
            <a:solidFill>
              <a:schemeClr val="bg1"/>
            </a:solidFill>
            <a:ln w="57150">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25" name="Gruppieren 24">
              <a:extLst>
                <a:ext uri="{FF2B5EF4-FFF2-40B4-BE49-F238E27FC236}">
                  <a16:creationId xmlns:a16="http://schemas.microsoft.com/office/drawing/2014/main" id="{18779661-1660-535B-B4AB-B2E2870DC2C6}"/>
                </a:ext>
              </a:extLst>
            </p:cNvPr>
            <p:cNvGrpSpPr/>
            <p:nvPr/>
          </p:nvGrpSpPr>
          <p:grpSpPr>
            <a:xfrm>
              <a:off x="3106109" y="4071037"/>
              <a:ext cx="774137" cy="1439860"/>
              <a:chOff x="3106109" y="4071037"/>
              <a:chExt cx="774137" cy="1439860"/>
            </a:xfrm>
          </p:grpSpPr>
          <p:pic>
            <p:nvPicPr>
              <p:cNvPr id="13" name="Picture 18" descr="Apple iPhone X - Das zer­brech­lichste iPhone aller Zeiten">
                <a:extLst>
                  <a:ext uri="{FF2B5EF4-FFF2-40B4-BE49-F238E27FC236}">
                    <a16:creationId xmlns:a16="http://schemas.microsoft.com/office/drawing/2014/main" id="{2023AB37-773A-1C90-DB40-D48BF15C04C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1538" r="31812"/>
              <a:stretch/>
            </p:blipFill>
            <p:spPr bwMode="auto">
              <a:xfrm>
                <a:off x="3106109" y="4071037"/>
                <a:ext cx="774137" cy="143986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C5A9AD12-47A5-5E30-7DD9-FAB323DEE7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90070" y="4137743"/>
                <a:ext cx="609537" cy="132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845708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96"/>
                                        </p:tgtEl>
                                        <p:attrNameLst>
                                          <p:attrName>style.visibility</p:attrName>
                                        </p:attrNameLst>
                                      </p:cBhvr>
                                      <p:to>
                                        <p:strVal val="visible"/>
                                      </p:to>
                                    </p:set>
                                    <p:animEffect transition="in" filter="fade">
                                      <p:cBhvr>
                                        <p:cTn id="37" dur="500"/>
                                        <p:tgtEl>
                                          <p:spTgt spid="4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2C6E-B7D3-AFEB-933B-543CDEA15813}"/>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612455C4-0CC8-89A6-02B0-154BD735C74A}"/>
              </a:ext>
            </a:extLst>
          </p:cNvPr>
          <p:cNvSpPr/>
          <p:nvPr/>
        </p:nvSpPr>
        <p:spPr>
          <a:xfrm>
            <a:off x="0" y="-1"/>
            <a:ext cx="12192000" cy="685800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p>
        </p:txBody>
      </p:sp>
      <p:pic>
        <p:nvPicPr>
          <p:cNvPr id="3" name="Grafik 2">
            <a:extLst>
              <a:ext uri="{FF2B5EF4-FFF2-40B4-BE49-F238E27FC236}">
                <a16:creationId xmlns:a16="http://schemas.microsoft.com/office/drawing/2014/main" id="{06AFA616-D93D-190D-DB08-0AFB9BE7CE1A}"/>
              </a:ext>
            </a:extLst>
          </p:cNvPr>
          <p:cNvPicPr>
            <a:picLocks noChangeAspect="1"/>
          </p:cNvPicPr>
          <p:nvPr/>
        </p:nvPicPr>
        <p:blipFill>
          <a:blip r:embed="rId2"/>
          <a:stretch>
            <a:fillRect/>
          </a:stretch>
        </p:blipFill>
        <p:spPr>
          <a:xfrm>
            <a:off x="2667000" y="0"/>
            <a:ext cx="6858000" cy="6858000"/>
          </a:xfrm>
          <a:prstGeom prst="rect">
            <a:avLst/>
          </a:prstGeom>
        </p:spPr>
      </p:pic>
      <p:sp>
        <p:nvSpPr>
          <p:cNvPr id="4" name="Rechteck 3">
            <a:extLst>
              <a:ext uri="{FF2B5EF4-FFF2-40B4-BE49-F238E27FC236}">
                <a16:creationId xmlns:a16="http://schemas.microsoft.com/office/drawing/2014/main" id="{893A2736-6CBF-7002-570D-155D017B502B}"/>
              </a:ext>
            </a:extLst>
          </p:cNvPr>
          <p:cNvSpPr/>
          <p:nvPr/>
        </p:nvSpPr>
        <p:spPr>
          <a:xfrm rot="19989931">
            <a:off x="-345984" y="436021"/>
            <a:ext cx="3897152" cy="7296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4000" b="1" dirty="0">
                <a:solidFill>
                  <a:schemeClr val="bg1"/>
                </a:solidFill>
                <a:latin typeface="Arial" panose="020B0604020202020204" pitchFamily="34" charset="0"/>
                <a:cs typeface="Arial" panose="020B0604020202020204" pitchFamily="34" charset="0"/>
              </a:rPr>
              <a:t>Eingehängt!</a:t>
            </a:r>
          </a:p>
        </p:txBody>
      </p:sp>
    </p:spTree>
    <p:extLst>
      <p:ext uri="{BB962C8B-B14F-4D97-AF65-F5344CB8AC3E}">
        <p14:creationId xmlns:p14="http://schemas.microsoft.com/office/powerpoint/2010/main" val="23496642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VERSINFO" val="WWZ100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WWZ">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lnSpc>
            <a:spcPct val="90000"/>
          </a:lnSpc>
          <a:defRPr sz="1600" dirty="0" smtClean="0"/>
        </a:defPPr>
      </a:lstStyle>
    </a:txDef>
  </a:objectDefaults>
  <a:extraClrSchemeLst/>
  <a:custClrLst>
    <a:custClr name="wwz 100%">
      <a:srgbClr val="147BD1"/>
    </a:custClr>
    <a:custClr name="wwz 90%">
      <a:srgbClr val="2C88D6"/>
    </a:custClr>
    <a:custClr name="wwz 80%">
      <a:srgbClr val="4395DA"/>
    </a:custClr>
    <a:custClr name="wwz 70%">
      <a:srgbClr val="5BA3DF"/>
    </a:custClr>
    <a:custClr name="wwz 60%">
      <a:srgbClr val="72B0E3"/>
    </a:custClr>
    <a:custClr name="wwz 50%">
      <a:srgbClr val="8ABDE8"/>
    </a:custClr>
    <a:custClr name="wwz 40%">
      <a:srgbClr val="A1CAED"/>
    </a:custClr>
    <a:custClr name="wwz 30%">
      <a:srgbClr val="B9D7F1"/>
    </a:custClr>
    <a:custClr name="wwz 20%">
      <a:srgbClr val="D0E5F6"/>
    </a:custClr>
    <a:custClr name="wwz 10%">
      <a:srgbClr val="E8F2FA"/>
    </a:custClr>
  </a:custClrLst>
  <a:extLst>
    <a:ext uri="{05A4C25C-085E-4340-85A3-A5531E510DB2}">
      <thm15:themeFamily xmlns:thm15="http://schemas.microsoft.com/office/thememl/2012/main" name="09.1  Beilage 1 - Kommentar Budget 2023 WWT - Entwurf.pptx" id="{4E88A5D8-11F4-41F5-B1DA-D1DD1C82CA04}" vid="{D0AF7CC8-60E2-46CC-A3E4-0B688969C8E7}"/>
    </a:ext>
  </a:extLst>
</a:theme>
</file>

<file path=ppt/theme/theme2.xml><?xml version="1.0" encoding="utf-8"?>
<a:theme xmlns:a="http://schemas.openxmlformats.org/drawingml/2006/main" name="MetaDesign">
  <a:themeElements>
    <a:clrScheme name="Meta">
      <a:dk1>
        <a:srgbClr val="000000"/>
      </a:dk1>
      <a:lt1>
        <a:srgbClr val="FFFFFF"/>
      </a:lt1>
      <a:dk2>
        <a:srgbClr val="1C1C1C"/>
      </a:dk2>
      <a:lt2>
        <a:srgbClr val="E7E7E7"/>
      </a:lt2>
      <a:accent1>
        <a:srgbClr val="5F5F5F"/>
      </a:accent1>
      <a:accent2>
        <a:srgbClr val="F2021C"/>
      </a:accent2>
      <a:accent3>
        <a:srgbClr val="C30024"/>
      </a:accent3>
      <a:accent4>
        <a:srgbClr val="1A6693"/>
      </a:accent4>
      <a:accent5>
        <a:srgbClr val="6D7985"/>
      </a:accent5>
      <a:accent6>
        <a:srgbClr val="DCE0E2"/>
      </a:accent6>
      <a:hlink>
        <a:srgbClr val="5F5F5F"/>
      </a:hlink>
      <a:folHlink>
        <a:srgbClr val="F2021C"/>
      </a:folHlink>
    </a:clrScheme>
    <a:fontScheme name="PG">
      <a:majorFont>
        <a:latin typeface="Gotham-Bold"/>
        <a:ea typeface=""/>
        <a:cs typeface=""/>
      </a:majorFont>
      <a:minorFont>
        <a:latin typeface="Gotham-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63500">
          <a:noFill/>
        </a:ln>
      </a:spPr>
      <a:bodyPr lIns="0" tIns="0" rIns="0" bIns="0" rtlCol="0" anchor="ctr"/>
      <a:lstStyle>
        <a:defPPr algn="ctr">
          <a:defRPr sz="1200"/>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tx1"/>
          </a:solidFill>
          <a:round/>
          <a:headEnd w="med" len="sm"/>
          <a:tailEnd w="med" len="sm"/>
        </a:ln>
      </a:spPr>
      <a:bodyPr/>
      <a:lstStyle/>
      <a:style>
        <a:lnRef idx="1">
          <a:schemeClr val="accent1"/>
        </a:lnRef>
        <a:fillRef idx="0">
          <a:schemeClr val="accent1"/>
        </a:fillRef>
        <a:effectRef idx="0">
          <a:schemeClr val="accent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anchor="ctr">
        <a:spAutoFit/>
      </a:bodyPr>
      <a:lstStyle>
        <a:defPPr algn="l">
          <a:defRPr sz="1100" noProof="1" smtClean="0">
            <a:solidFill>
              <a:schemeClr val="tx1"/>
            </a:solidFill>
          </a:defRPr>
        </a:defPPr>
      </a:lstStyle>
    </a:txDef>
  </a:objectDefaults>
  <a:extraClrSchemeLst/>
  <a:extLst>
    <a:ext uri="{05A4C25C-085E-4340-85A3-A5531E510DB2}">
      <thm15:themeFamily xmlns:thm15="http://schemas.microsoft.com/office/thememl/2012/main" name="MetaDesign - PowerPoint Master" id="{8AEEA6C9-D7E1-3E41-88D4-FF0D37AB3802}" vid="{5BC60C29-A559-C448-B408-EF154640DF6E}"/>
    </a:ext>
  </a:extLst>
</a:theme>
</file>

<file path=ppt/theme/theme3.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6c31660-9691-4840-92d1-6d80b302399f">
      <Terms xmlns="http://schemas.microsoft.com/office/infopath/2007/PartnerControls"/>
    </lcf76f155ced4ddcb4097134ff3c332f>
    <TaxCatchAll xmlns="d7816c1a-b7ca-4db2-816d-688fc29502b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EF23D477FD74C4292154BF4637687F7" ma:contentTypeVersion="15" ma:contentTypeDescription="Ein neues Dokument erstellen." ma:contentTypeScope="" ma:versionID="a8783898c1693ca63654edde33e6b35f">
  <xsd:schema xmlns:xsd="http://www.w3.org/2001/XMLSchema" xmlns:xs="http://www.w3.org/2001/XMLSchema" xmlns:p="http://schemas.microsoft.com/office/2006/metadata/properties" xmlns:ns2="b6c31660-9691-4840-92d1-6d80b302399f" xmlns:ns3="d7816c1a-b7ca-4db2-816d-688fc29502b6" targetNamespace="http://schemas.microsoft.com/office/2006/metadata/properties" ma:root="true" ma:fieldsID="9ab1095a2078bb3b3fd860bf1e29b537" ns2:_="" ns3:_="">
    <xsd:import namespace="b6c31660-9691-4840-92d1-6d80b302399f"/>
    <xsd:import namespace="d7816c1a-b7ca-4db2-816d-688fc29502b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c31660-9691-4840-92d1-6d80b30239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55b1092d-b789-4f24-b655-24dacd1b5c5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816c1a-b7ca-4db2-816d-688fc29502b6"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element name="TaxCatchAll" ma:index="18" nillable="true" ma:displayName="Taxonomy Catch All Column" ma:hidden="true" ma:list="{159a387b-a8d5-408b-b247-3cdd8addc5d2}" ma:internalName="TaxCatchAll" ma:showField="CatchAllData" ma:web="d7816c1a-b7ca-4db2-816d-688fc29502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80289F-93D1-47DA-9427-734BDE500328}">
  <ds:schemaRefs>
    <ds:schemaRef ds:uri="http://schemas.microsoft.com/sharepoint/v3/contenttype/forms"/>
  </ds:schemaRefs>
</ds:datastoreItem>
</file>

<file path=customXml/itemProps2.xml><?xml version="1.0" encoding="utf-8"?>
<ds:datastoreItem xmlns:ds="http://schemas.openxmlformats.org/officeDocument/2006/customXml" ds:itemID="{E064A8B6-5DA6-4E30-B722-904145F42E45}">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6c31660-9691-4840-92d1-6d80b302399f"/>
    <ds:schemaRef ds:uri="http://purl.org/dc/terms/"/>
    <ds:schemaRef ds:uri="d7816c1a-b7ca-4db2-816d-688fc29502b6"/>
    <ds:schemaRef ds:uri="http://www.w3.org/XML/1998/namespace"/>
    <ds:schemaRef ds:uri="http://purl.org/dc/dcmitype/"/>
  </ds:schemaRefs>
</ds:datastoreItem>
</file>

<file path=customXml/itemProps3.xml><?xml version="1.0" encoding="utf-8"?>
<ds:datastoreItem xmlns:ds="http://schemas.openxmlformats.org/officeDocument/2006/customXml" ds:itemID="{7D51E24F-CF76-43EF-957E-A850E3B5E708}">
  <ds:schemaRefs>
    <ds:schemaRef ds:uri="b6c31660-9691-4840-92d1-6d80b302399f"/>
    <ds:schemaRef ds:uri="d7816c1a-b7ca-4db2-816d-688fc29502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35</Words>
  <Application>Microsoft Office PowerPoint</Application>
  <PresentationFormat>Breitbild</PresentationFormat>
  <Paragraphs>11</Paragraphs>
  <Slides>5</Slides>
  <Notes>0</Notes>
  <HiddenSlides>0</HiddenSlides>
  <MMClips>0</MMClips>
  <ScaleCrop>false</ScaleCrop>
  <HeadingPairs>
    <vt:vector size="8" baseType="variant">
      <vt:variant>
        <vt:lpstr>Verwendete Schriftarten</vt:lpstr>
      </vt:variant>
      <vt:variant>
        <vt:i4>6</vt:i4>
      </vt:variant>
      <vt:variant>
        <vt:lpstr>Design</vt:lpstr>
      </vt:variant>
      <vt:variant>
        <vt:i4>2</vt:i4>
      </vt:variant>
      <vt:variant>
        <vt:lpstr>Eingebettete OLE-Server</vt:lpstr>
      </vt:variant>
      <vt:variant>
        <vt:i4>1</vt:i4>
      </vt:variant>
      <vt:variant>
        <vt:lpstr>Folientitel</vt:lpstr>
      </vt:variant>
      <vt:variant>
        <vt:i4>5</vt:i4>
      </vt:variant>
    </vt:vector>
  </HeadingPairs>
  <TitlesOfParts>
    <vt:vector size="14" baseType="lpstr">
      <vt:lpstr>Arial</vt:lpstr>
      <vt:lpstr>Gotham-Bold</vt:lpstr>
      <vt:lpstr>Gotham-Book</vt:lpstr>
      <vt:lpstr>Segoe UI Semibold</vt:lpstr>
      <vt:lpstr>Segoe UI Semilight</vt:lpstr>
      <vt:lpstr>Symbol</vt:lpstr>
      <vt:lpstr>1_WWZ</vt:lpstr>
      <vt:lpstr>MetaDesign</vt:lpstr>
      <vt:lpstr>think-cell Folie</vt:lpstr>
      <vt:lpstr>   </vt:lpstr>
      <vt:lpstr>PowerPoint-Präsentation</vt:lpstr>
      <vt:lpstr>PowerPoint-Präsentation</vt:lpstr>
      <vt:lpstr>Das brauchen Sie, um in der digitalisierten Gesellschaft einzuhängen!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Präsentationstitel,  max. 3 Zeilen  Semibold 75pt, ZA 0.86x</dc:title>
  <dc:creator>Jerry.Fohringer@wwz.ch</dc:creator>
  <cp:lastModifiedBy>Fohringer Jerry</cp:lastModifiedBy>
  <cp:revision>2</cp:revision>
  <cp:lastPrinted>2024-08-21T05:04:16Z</cp:lastPrinted>
  <dcterms:created xsi:type="dcterms:W3CDTF">2020-08-17T08:17:04Z</dcterms:created>
  <dcterms:modified xsi:type="dcterms:W3CDTF">2024-11-12T07:16:50Z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0x0101008EF23D477FD74C4292154BF4637687F7</vt:lpwstr>
  </property>
  <property fmtid="{D5CDD505-2E9C-101B-9397-08002B2CF9AE}" pid="3" name="MediaServiceImageTags">
    <vt:lpwstr/>
  </property>
  <property fmtid="{D5CDD505-2E9C-101B-9397-08002B2CF9AE}" pid="4" name="_AdHocReviewCycleID">
    <vt:i4>2001630354</vt:i4>
  </property>
  <property fmtid="{D5CDD505-2E9C-101B-9397-08002B2CF9AE}" pid="5" name="_NewReviewCycle">
    <vt:lpwstr/>
  </property>
  <property fmtid="{D5CDD505-2E9C-101B-9397-08002B2CF9AE}" pid="6" name="_EmailSubject">
    <vt:lpwstr>INFO: Veranstaltung vom 14. November 2024</vt:lpwstr>
  </property>
  <property fmtid="{D5CDD505-2E9C-101B-9397-08002B2CF9AE}" pid="7" name="_AuthorEmail">
    <vt:lpwstr>Jerry.Fohringer@wwz.ch</vt:lpwstr>
  </property>
  <property fmtid="{D5CDD505-2E9C-101B-9397-08002B2CF9AE}" pid="8" name="_AuthorEmailDisplayName">
    <vt:lpwstr>Fohringer Jerry</vt:lpwstr>
  </property>
  <property fmtid="{D5CDD505-2E9C-101B-9397-08002B2CF9AE}" pid="9" name="_PreviousAdHocReviewCycleID">
    <vt:i4>-729873936</vt:i4>
  </property>
</Properties>
</file>