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3" r:id="rId2"/>
  </p:sldMasterIdLst>
  <p:notesMasterIdLst>
    <p:notesMasterId r:id="rId18"/>
  </p:notesMasterIdLst>
  <p:handoutMasterIdLst>
    <p:handoutMasterId r:id="rId19"/>
  </p:handoutMasterIdLst>
  <p:sldIdLst>
    <p:sldId id="281" r:id="rId3"/>
    <p:sldId id="335" r:id="rId4"/>
    <p:sldId id="315" r:id="rId5"/>
    <p:sldId id="334" r:id="rId6"/>
    <p:sldId id="342" r:id="rId7"/>
    <p:sldId id="341" r:id="rId8"/>
    <p:sldId id="337" r:id="rId9"/>
    <p:sldId id="349" r:id="rId10"/>
    <p:sldId id="326" r:id="rId11"/>
    <p:sldId id="317" r:id="rId12"/>
    <p:sldId id="330" r:id="rId13"/>
    <p:sldId id="348" r:id="rId14"/>
    <p:sldId id="331" r:id="rId15"/>
    <p:sldId id="347" r:id="rId16"/>
    <p:sldId id="325" r:id="rId17"/>
  </p:sldIdLst>
  <p:sldSz cx="9144000" cy="6858000" type="screen4x3"/>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62">
          <p15:clr>
            <a:srgbClr val="A4A3A4"/>
          </p15:clr>
        </p15:guide>
        <p15:guide id="2" orient="horz" pos="4206">
          <p15:clr>
            <a:srgbClr val="A4A3A4"/>
          </p15:clr>
        </p15:guide>
        <p15:guide id="3" pos="5267">
          <p15:clr>
            <a:srgbClr val="A4A3A4"/>
          </p15:clr>
        </p15:guide>
        <p15:guide id="4" pos="49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C4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907" autoAdjust="0"/>
    <p:restoredTop sz="94697" autoAdjust="0"/>
  </p:normalViewPr>
  <p:slideViewPr>
    <p:cSldViewPr showGuides="1">
      <p:cViewPr varScale="1">
        <p:scale>
          <a:sx n="74" d="100"/>
          <a:sy n="74" d="100"/>
        </p:scale>
        <p:origin x="451" y="29"/>
      </p:cViewPr>
      <p:guideLst>
        <p:guide orient="horz" pos="1162"/>
        <p:guide orient="horz" pos="4206"/>
        <p:guide pos="5267"/>
        <p:guide pos="49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F450311-3AE4-4E3A-B1FB-46E7073F0748}" type="datetimeFigureOut">
              <a:rPr lang="de-CH" smtClean="0"/>
              <a:t>08.11.2023</a:t>
            </a:fld>
            <a:endParaRPr lang="de-CH"/>
          </a:p>
        </p:txBody>
      </p:sp>
      <p:sp>
        <p:nvSpPr>
          <p:cNvPr id="4" name="Fußzeilenplatzhalt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de-CH"/>
          </a:p>
        </p:txBody>
      </p:sp>
      <p:sp>
        <p:nvSpPr>
          <p:cNvPr id="5" name="Foliennummernplatzhalt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A98C8036-E0DB-47B7-BAB0-6823BEE55A04}" type="slidenum">
              <a:rPr lang="de-CH" smtClean="0"/>
              <a:t>‹Nr.›</a:t>
            </a:fld>
            <a:endParaRPr lang="de-CH"/>
          </a:p>
        </p:txBody>
      </p:sp>
    </p:spTree>
    <p:extLst>
      <p:ext uri="{BB962C8B-B14F-4D97-AF65-F5344CB8AC3E}">
        <p14:creationId xmlns:p14="http://schemas.microsoft.com/office/powerpoint/2010/main" val="1120935153"/>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315CD8E7-27EA-49C1-B4C6-861E990A7E26}" type="datetimeFigureOut">
              <a:rPr lang="de-CH" smtClean="0"/>
              <a:t>08.11.2023</a:t>
            </a:fld>
            <a:endParaRPr lang="de-CH"/>
          </a:p>
        </p:txBody>
      </p:sp>
      <p:sp>
        <p:nvSpPr>
          <p:cNvPr id="4" name="Folienbildplatzhalt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F23B1633-95FB-418C-9A87-EF5E8509048E}" type="slidenum">
              <a:rPr lang="de-CH" smtClean="0"/>
              <a:t>‹Nr.›</a:t>
            </a:fld>
            <a:endParaRPr lang="de-CH"/>
          </a:p>
        </p:txBody>
      </p:sp>
    </p:spTree>
    <p:extLst>
      <p:ext uri="{BB962C8B-B14F-4D97-AF65-F5344CB8AC3E}">
        <p14:creationId xmlns:p14="http://schemas.microsoft.com/office/powerpoint/2010/main" val="1715502687"/>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Kopfzeilenplatzhalter 3"/>
          <p:cNvSpPr>
            <a:spLocks noGrp="1"/>
          </p:cNvSpPr>
          <p:nvPr>
            <p:ph type="hdr" sz="quarter" idx="10"/>
          </p:nvPr>
        </p:nvSpPr>
        <p:spPr/>
        <p:txBody>
          <a:bodyPr/>
          <a:lstStyle/>
          <a:p>
            <a:endParaRPr lang="de-CH"/>
          </a:p>
        </p:txBody>
      </p:sp>
      <p:sp>
        <p:nvSpPr>
          <p:cNvPr id="5" name="Foliennummernplatzhalter 4"/>
          <p:cNvSpPr>
            <a:spLocks noGrp="1"/>
          </p:cNvSpPr>
          <p:nvPr>
            <p:ph type="sldNum" sz="quarter" idx="11"/>
          </p:nvPr>
        </p:nvSpPr>
        <p:spPr/>
        <p:txBody>
          <a:bodyPr/>
          <a:lstStyle/>
          <a:p>
            <a:fld id="{F23B1633-95FB-418C-9A87-EF5E8509048E}" type="slidenum">
              <a:rPr lang="de-CH" smtClean="0"/>
              <a:t>1</a:t>
            </a:fld>
            <a:endParaRPr lang="de-CH"/>
          </a:p>
        </p:txBody>
      </p:sp>
    </p:spTree>
    <p:extLst>
      <p:ext uri="{BB962C8B-B14F-4D97-AF65-F5344CB8AC3E}">
        <p14:creationId xmlns:p14="http://schemas.microsoft.com/office/powerpoint/2010/main" val="3580246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F23B1633-95FB-418C-9A87-EF5E8509048E}" type="slidenum">
              <a:rPr lang="de-CH" smtClean="0"/>
              <a:t>2</a:t>
            </a:fld>
            <a:endParaRPr lang="de-CH"/>
          </a:p>
        </p:txBody>
      </p:sp>
      <p:sp>
        <p:nvSpPr>
          <p:cNvPr id="5" name="Kopfzeilenplatzhalter 4"/>
          <p:cNvSpPr>
            <a:spLocks noGrp="1"/>
          </p:cNvSpPr>
          <p:nvPr>
            <p:ph type="hdr" sz="quarter" idx="11"/>
          </p:nvPr>
        </p:nvSpPr>
        <p:spPr/>
        <p:txBody>
          <a:bodyPr/>
          <a:lstStyle/>
          <a:p>
            <a:endParaRPr lang="de-CH"/>
          </a:p>
        </p:txBody>
      </p:sp>
    </p:spTree>
    <p:extLst>
      <p:ext uri="{BB962C8B-B14F-4D97-AF65-F5344CB8AC3E}">
        <p14:creationId xmlns:p14="http://schemas.microsoft.com/office/powerpoint/2010/main" val="4035836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F23B1633-95FB-418C-9A87-EF5E8509048E}" type="slidenum">
              <a:rPr lang="de-CH" smtClean="0"/>
              <a:t>3</a:t>
            </a:fld>
            <a:endParaRPr lang="de-CH"/>
          </a:p>
        </p:txBody>
      </p:sp>
      <p:sp>
        <p:nvSpPr>
          <p:cNvPr id="5" name="Kopfzeilenplatzhalter 4"/>
          <p:cNvSpPr>
            <a:spLocks noGrp="1"/>
          </p:cNvSpPr>
          <p:nvPr>
            <p:ph type="hdr" sz="quarter" idx="11"/>
          </p:nvPr>
        </p:nvSpPr>
        <p:spPr/>
        <p:txBody>
          <a:bodyPr/>
          <a:lstStyle/>
          <a:p>
            <a:endParaRPr lang="de-CH"/>
          </a:p>
        </p:txBody>
      </p:sp>
    </p:spTree>
    <p:extLst>
      <p:ext uri="{BB962C8B-B14F-4D97-AF65-F5344CB8AC3E}">
        <p14:creationId xmlns:p14="http://schemas.microsoft.com/office/powerpoint/2010/main" val="22943548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F23B1633-95FB-418C-9A87-EF5E8509048E}" type="slidenum">
              <a:rPr lang="de-CH" smtClean="0"/>
              <a:t>4</a:t>
            </a:fld>
            <a:endParaRPr lang="de-CH"/>
          </a:p>
        </p:txBody>
      </p:sp>
      <p:sp>
        <p:nvSpPr>
          <p:cNvPr id="5" name="Kopfzeilenplatzhalter 4"/>
          <p:cNvSpPr>
            <a:spLocks noGrp="1"/>
          </p:cNvSpPr>
          <p:nvPr>
            <p:ph type="hdr" sz="quarter" idx="11"/>
          </p:nvPr>
        </p:nvSpPr>
        <p:spPr/>
        <p:txBody>
          <a:bodyPr/>
          <a:lstStyle/>
          <a:p>
            <a:endParaRPr lang="de-CH"/>
          </a:p>
        </p:txBody>
      </p:sp>
    </p:spTree>
    <p:extLst>
      <p:ext uri="{BB962C8B-B14F-4D97-AF65-F5344CB8AC3E}">
        <p14:creationId xmlns:p14="http://schemas.microsoft.com/office/powerpoint/2010/main" val="1257764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F23B1633-95FB-418C-9A87-EF5E8509048E}" type="slidenum">
              <a:rPr lang="de-CH" smtClean="0"/>
              <a:t>5</a:t>
            </a:fld>
            <a:endParaRPr lang="de-CH"/>
          </a:p>
        </p:txBody>
      </p:sp>
      <p:sp>
        <p:nvSpPr>
          <p:cNvPr id="5" name="Kopfzeilenplatzhalter 4"/>
          <p:cNvSpPr>
            <a:spLocks noGrp="1"/>
          </p:cNvSpPr>
          <p:nvPr>
            <p:ph type="hdr" sz="quarter" idx="11"/>
          </p:nvPr>
        </p:nvSpPr>
        <p:spPr/>
        <p:txBody>
          <a:bodyPr/>
          <a:lstStyle/>
          <a:p>
            <a:endParaRPr lang="de-CH"/>
          </a:p>
        </p:txBody>
      </p:sp>
    </p:spTree>
    <p:extLst>
      <p:ext uri="{BB962C8B-B14F-4D97-AF65-F5344CB8AC3E}">
        <p14:creationId xmlns:p14="http://schemas.microsoft.com/office/powerpoint/2010/main" val="2099273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F23B1633-95FB-418C-9A87-EF5E8509048E}" type="slidenum">
              <a:rPr lang="de-CH" smtClean="0"/>
              <a:t>6</a:t>
            </a:fld>
            <a:endParaRPr lang="de-CH"/>
          </a:p>
        </p:txBody>
      </p:sp>
      <p:sp>
        <p:nvSpPr>
          <p:cNvPr id="5" name="Kopfzeilenplatzhalter 4"/>
          <p:cNvSpPr>
            <a:spLocks noGrp="1"/>
          </p:cNvSpPr>
          <p:nvPr>
            <p:ph type="hdr" sz="quarter" idx="11"/>
          </p:nvPr>
        </p:nvSpPr>
        <p:spPr/>
        <p:txBody>
          <a:bodyPr/>
          <a:lstStyle/>
          <a:p>
            <a:endParaRPr lang="de-CH"/>
          </a:p>
        </p:txBody>
      </p:sp>
    </p:spTree>
    <p:extLst>
      <p:ext uri="{BB962C8B-B14F-4D97-AF65-F5344CB8AC3E}">
        <p14:creationId xmlns:p14="http://schemas.microsoft.com/office/powerpoint/2010/main" val="639245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F23B1633-95FB-418C-9A87-EF5E8509048E}" type="slidenum">
              <a:rPr lang="de-CH" smtClean="0"/>
              <a:t>7</a:t>
            </a:fld>
            <a:endParaRPr lang="de-CH"/>
          </a:p>
        </p:txBody>
      </p:sp>
      <p:sp>
        <p:nvSpPr>
          <p:cNvPr id="5" name="Kopfzeilenplatzhalter 4"/>
          <p:cNvSpPr>
            <a:spLocks noGrp="1"/>
          </p:cNvSpPr>
          <p:nvPr>
            <p:ph type="hdr" sz="quarter" idx="11"/>
          </p:nvPr>
        </p:nvSpPr>
        <p:spPr/>
        <p:txBody>
          <a:bodyPr/>
          <a:lstStyle/>
          <a:p>
            <a:endParaRPr lang="de-CH"/>
          </a:p>
        </p:txBody>
      </p:sp>
    </p:spTree>
    <p:extLst>
      <p:ext uri="{BB962C8B-B14F-4D97-AF65-F5344CB8AC3E}">
        <p14:creationId xmlns:p14="http://schemas.microsoft.com/office/powerpoint/2010/main" val="1097225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F23B1633-95FB-418C-9A87-EF5E8509048E}" type="slidenum">
              <a:rPr lang="de-CH" smtClean="0"/>
              <a:t>8</a:t>
            </a:fld>
            <a:endParaRPr lang="de-CH"/>
          </a:p>
        </p:txBody>
      </p:sp>
      <p:sp>
        <p:nvSpPr>
          <p:cNvPr id="5" name="Kopfzeilenplatzhalter 4"/>
          <p:cNvSpPr>
            <a:spLocks noGrp="1"/>
          </p:cNvSpPr>
          <p:nvPr>
            <p:ph type="hdr" sz="quarter" idx="11"/>
          </p:nvPr>
        </p:nvSpPr>
        <p:spPr/>
        <p:txBody>
          <a:bodyPr/>
          <a:lstStyle/>
          <a:p>
            <a:endParaRPr lang="de-CH"/>
          </a:p>
        </p:txBody>
      </p:sp>
    </p:spTree>
    <p:extLst>
      <p:ext uri="{BB962C8B-B14F-4D97-AF65-F5344CB8AC3E}">
        <p14:creationId xmlns:p14="http://schemas.microsoft.com/office/powerpoint/2010/main" val="11203653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F23B1633-95FB-418C-9A87-EF5E8509048E}" type="slidenum">
              <a:rPr lang="de-CH" smtClean="0"/>
              <a:t>9</a:t>
            </a:fld>
            <a:endParaRPr lang="de-CH"/>
          </a:p>
        </p:txBody>
      </p:sp>
      <p:sp>
        <p:nvSpPr>
          <p:cNvPr id="5" name="Kopfzeilenplatzhalter 4"/>
          <p:cNvSpPr>
            <a:spLocks noGrp="1"/>
          </p:cNvSpPr>
          <p:nvPr>
            <p:ph type="hdr" sz="quarter" idx="11"/>
          </p:nvPr>
        </p:nvSpPr>
        <p:spPr/>
        <p:txBody>
          <a:bodyPr/>
          <a:lstStyle/>
          <a:p>
            <a:endParaRPr lang="de-CH"/>
          </a:p>
        </p:txBody>
      </p:sp>
    </p:spTree>
    <p:extLst>
      <p:ext uri="{BB962C8B-B14F-4D97-AF65-F5344CB8AC3E}">
        <p14:creationId xmlns:p14="http://schemas.microsoft.com/office/powerpoint/2010/main" val="22359764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F23B1633-95FB-418C-9A87-EF5E8509048E}" type="slidenum">
              <a:rPr lang="de-CH" smtClean="0"/>
              <a:t>10</a:t>
            </a:fld>
            <a:endParaRPr lang="de-CH"/>
          </a:p>
        </p:txBody>
      </p:sp>
      <p:sp>
        <p:nvSpPr>
          <p:cNvPr id="5" name="Kopfzeilenplatzhalter 4"/>
          <p:cNvSpPr>
            <a:spLocks noGrp="1"/>
          </p:cNvSpPr>
          <p:nvPr>
            <p:ph type="hdr" sz="quarter" idx="11"/>
          </p:nvPr>
        </p:nvSpPr>
        <p:spPr/>
        <p:txBody>
          <a:bodyPr/>
          <a:lstStyle/>
          <a:p>
            <a:endParaRPr lang="de-CH"/>
          </a:p>
        </p:txBody>
      </p:sp>
    </p:spTree>
    <p:extLst>
      <p:ext uri="{BB962C8B-B14F-4D97-AF65-F5344CB8AC3E}">
        <p14:creationId xmlns:p14="http://schemas.microsoft.com/office/powerpoint/2010/main" val="2294354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F23B1633-95FB-418C-9A87-EF5E8509048E}" type="slidenum">
              <a:rPr lang="de-CH" smtClean="0"/>
              <a:t>11</a:t>
            </a:fld>
            <a:endParaRPr lang="de-CH"/>
          </a:p>
        </p:txBody>
      </p:sp>
      <p:sp>
        <p:nvSpPr>
          <p:cNvPr id="5" name="Kopfzeilenplatzhalter 4"/>
          <p:cNvSpPr>
            <a:spLocks noGrp="1"/>
          </p:cNvSpPr>
          <p:nvPr>
            <p:ph type="hdr" sz="quarter" idx="11"/>
          </p:nvPr>
        </p:nvSpPr>
        <p:spPr/>
        <p:txBody>
          <a:bodyPr/>
          <a:lstStyle/>
          <a:p>
            <a:endParaRPr lang="de-CH"/>
          </a:p>
        </p:txBody>
      </p:sp>
    </p:spTree>
    <p:extLst>
      <p:ext uri="{BB962C8B-B14F-4D97-AF65-F5344CB8AC3E}">
        <p14:creationId xmlns:p14="http://schemas.microsoft.com/office/powerpoint/2010/main" val="29312617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CH" dirty="0"/>
          </a:p>
          <a:p>
            <a:endParaRPr lang="de-CH" dirty="0"/>
          </a:p>
        </p:txBody>
      </p:sp>
      <p:sp>
        <p:nvSpPr>
          <p:cNvPr id="4" name="Foliennummernplatzhalter 3"/>
          <p:cNvSpPr>
            <a:spLocks noGrp="1"/>
          </p:cNvSpPr>
          <p:nvPr>
            <p:ph type="sldNum" sz="quarter" idx="10"/>
          </p:nvPr>
        </p:nvSpPr>
        <p:spPr/>
        <p:txBody>
          <a:bodyPr/>
          <a:lstStyle/>
          <a:p>
            <a:fld id="{F23B1633-95FB-418C-9A87-EF5E8509048E}" type="slidenum">
              <a:rPr lang="de-CH" smtClean="0"/>
              <a:t>12</a:t>
            </a:fld>
            <a:endParaRPr lang="de-CH"/>
          </a:p>
        </p:txBody>
      </p:sp>
      <p:sp>
        <p:nvSpPr>
          <p:cNvPr id="5" name="Kopfzeilenplatzhalter 4"/>
          <p:cNvSpPr>
            <a:spLocks noGrp="1"/>
          </p:cNvSpPr>
          <p:nvPr>
            <p:ph type="hdr" sz="quarter" idx="11"/>
          </p:nvPr>
        </p:nvSpPr>
        <p:spPr/>
        <p:txBody>
          <a:bodyPr/>
          <a:lstStyle/>
          <a:p>
            <a:endParaRPr lang="de-CH"/>
          </a:p>
        </p:txBody>
      </p:sp>
    </p:spTree>
    <p:extLst>
      <p:ext uri="{BB962C8B-B14F-4D97-AF65-F5344CB8AC3E}">
        <p14:creationId xmlns:p14="http://schemas.microsoft.com/office/powerpoint/2010/main" val="29406589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CH" dirty="0"/>
          </a:p>
          <a:p>
            <a:endParaRPr lang="de-CH" dirty="0"/>
          </a:p>
        </p:txBody>
      </p:sp>
      <p:sp>
        <p:nvSpPr>
          <p:cNvPr id="4" name="Foliennummernplatzhalter 3"/>
          <p:cNvSpPr>
            <a:spLocks noGrp="1"/>
          </p:cNvSpPr>
          <p:nvPr>
            <p:ph type="sldNum" sz="quarter" idx="10"/>
          </p:nvPr>
        </p:nvSpPr>
        <p:spPr/>
        <p:txBody>
          <a:bodyPr/>
          <a:lstStyle/>
          <a:p>
            <a:fld id="{F23B1633-95FB-418C-9A87-EF5E8509048E}" type="slidenum">
              <a:rPr lang="de-CH" smtClean="0"/>
              <a:t>13</a:t>
            </a:fld>
            <a:endParaRPr lang="de-CH"/>
          </a:p>
        </p:txBody>
      </p:sp>
      <p:sp>
        <p:nvSpPr>
          <p:cNvPr id="5" name="Kopfzeilenplatzhalter 4"/>
          <p:cNvSpPr>
            <a:spLocks noGrp="1"/>
          </p:cNvSpPr>
          <p:nvPr>
            <p:ph type="hdr" sz="quarter" idx="11"/>
          </p:nvPr>
        </p:nvSpPr>
        <p:spPr/>
        <p:txBody>
          <a:bodyPr/>
          <a:lstStyle/>
          <a:p>
            <a:endParaRPr lang="de-CH"/>
          </a:p>
        </p:txBody>
      </p:sp>
    </p:spTree>
    <p:extLst>
      <p:ext uri="{BB962C8B-B14F-4D97-AF65-F5344CB8AC3E}">
        <p14:creationId xmlns:p14="http://schemas.microsoft.com/office/powerpoint/2010/main" val="28064764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CH" dirty="0"/>
          </a:p>
          <a:p>
            <a:endParaRPr lang="de-CH" dirty="0"/>
          </a:p>
        </p:txBody>
      </p:sp>
      <p:sp>
        <p:nvSpPr>
          <p:cNvPr id="4" name="Foliennummernplatzhalter 3"/>
          <p:cNvSpPr>
            <a:spLocks noGrp="1"/>
          </p:cNvSpPr>
          <p:nvPr>
            <p:ph type="sldNum" sz="quarter" idx="10"/>
          </p:nvPr>
        </p:nvSpPr>
        <p:spPr/>
        <p:txBody>
          <a:bodyPr/>
          <a:lstStyle/>
          <a:p>
            <a:fld id="{F23B1633-95FB-418C-9A87-EF5E8509048E}" type="slidenum">
              <a:rPr lang="de-CH" smtClean="0"/>
              <a:t>14</a:t>
            </a:fld>
            <a:endParaRPr lang="de-CH"/>
          </a:p>
        </p:txBody>
      </p:sp>
      <p:sp>
        <p:nvSpPr>
          <p:cNvPr id="5" name="Kopfzeilenplatzhalter 4"/>
          <p:cNvSpPr>
            <a:spLocks noGrp="1"/>
          </p:cNvSpPr>
          <p:nvPr>
            <p:ph type="hdr" sz="quarter" idx="11"/>
          </p:nvPr>
        </p:nvSpPr>
        <p:spPr/>
        <p:txBody>
          <a:bodyPr/>
          <a:lstStyle/>
          <a:p>
            <a:endParaRPr lang="de-CH"/>
          </a:p>
        </p:txBody>
      </p:sp>
    </p:spTree>
    <p:extLst>
      <p:ext uri="{BB962C8B-B14F-4D97-AF65-F5344CB8AC3E}">
        <p14:creationId xmlns:p14="http://schemas.microsoft.com/office/powerpoint/2010/main" val="11779801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Kopfzeilenplatzhalter 3"/>
          <p:cNvSpPr>
            <a:spLocks noGrp="1"/>
          </p:cNvSpPr>
          <p:nvPr>
            <p:ph type="hdr" sz="quarter" idx="10"/>
          </p:nvPr>
        </p:nvSpPr>
        <p:spPr/>
        <p:txBody>
          <a:bodyPr/>
          <a:lstStyle/>
          <a:p>
            <a:endParaRPr lang="de-CH"/>
          </a:p>
        </p:txBody>
      </p:sp>
      <p:sp>
        <p:nvSpPr>
          <p:cNvPr id="5" name="Foliennummernplatzhalter 4"/>
          <p:cNvSpPr>
            <a:spLocks noGrp="1"/>
          </p:cNvSpPr>
          <p:nvPr>
            <p:ph type="sldNum" sz="quarter" idx="11"/>
          </p:nvPr>
        </p:nvSpPr>
        <p:spPr/>
        <p:txBody>
          <a:bodyPr/>
          <a:lstStyle/>
          <a:p>
            <a:fld id="{F23B1633-95FB-418C-9A87-EF5E8509048E}" type="slidenum">
              <a:rPr lang="de-CH" smtClean="0"/>
              <a:t>15</a:t>
            </a:fld>
            <a:endParaRPr lang="de-CH"/>
          </a:p>
        </p:txBody>
      </p:sp>
    </p:spTree>
    <p:extLst>
      <p:ext uri="{BB962C8B-B14F-4D97-AF65-F5344CB8AC3E}">
        <p14:creationId xmlns:p14="http://schemas.microsoft.com/office/powerpoint/2010/main" val="9913098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gel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0212" y="1726985"/>
            <a:ext cx="7772400" cy="1125951"/>
          </a:xfrm>
        </p:spPr>
        <p:txBody>
          <a:bodyPr lIns="0" tIns="0" rIns="0" bIns="0" anchor="t" anchorCtr="0">
            <a:noAutofit/>
          </a:bodyPr>
          <a:lstStyle>
            <a:lvl1pPr algn="l">
              <a:defRPr sz="3500"/>
            </a:lvl1pPr>
          </a:lstStyle>
          <a:p>
            <a:r>
              <a:rPr lang="de-DE"/>
              <a:t>Titelmasterformat durch Klicken bearbeiten</a:t>
            </a:r>
            <a:endParaRPr lang="de-CH" dirty="0"/>
          </a:p>
        </p:txBody>
      </p:sp>
      <p:sp>
        <p:nvSpPr>
          <p:cNvPr id="3" name="Untertitel 2"/>
          <p:cNvSpPr>
            <a:spLocks noGrp="1"/>
          </p:cNvSpPr>
          <p:nvPr>
            <p:ph type="subTitle" idx="1"/>
          </p:nvPr>
        </p:nvSpPr>
        <p:spPr>
          <a:xfrm>
            <a:off x="776753" y="3087176"/>
            <a:ext cx="7755687" cy="1205920"/>
          </a:xfrm>
        </p:spPr>
        <p:txBody>
          <a:bodyPr lIns="0" tIns="0" rIns="0" bIns="0">
            <a:noAutofit/>
          </a:bodyPr>
          <a:lstStyle>
            <a:lvl1pPr marL="0" indent="0" algn="l">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de-CH" dirty="0"/>
          </a:p>
        </p:txBody>
      </p:sp>
      <p:sp>
        <p:nvSpPr>
          <p:cNvPr id="9" name="Textplatzhalter 8"/>
          <p:cNvSpPr>
            <a:spLocks noGrp="1"/>
          </p:cNvSpPr>
          <p:nvPr>
            <p:ph type="body" sz="quarter" idx="13"/>
          </p:nvPr>
        </p:nvSpPr>
        <p:spPr>
          <a:xfrm>
            <a:off x="783476" y="1198708"/>
            <a:ext cx="7748963" cy="286076"/>
          </a:xfrm>
        </p:spPr>
        <p:txBody>
          <a:bodyPr lIns="0" tIns="0" rIns="0" bIns="0">
            <a:noAutofit/>
          </a:bodyPr>
          <a:lstStyle>
            <a:lvl1pPr marL="0" indent="0">
              <a:buFontTx/>
              <a:buNone/>
              <a:defRPr sz="1400"/>
            </a:lvl1pPr>
            <a:lvl2pPr marL="457200" indent="0">
              <a:buFontTx/>
              <a:buNone/>
              <a:defRPr sz="1100"/>
            </a:lvl2pPr>
            <a:lvl3pPr marL="914400" indent="0">
              <a:buFontTx/>
              <a:buNone/>
              <a:defRPr sz="1100"/>
            </a:lvl3pPr>
            <a:lvl4pPr marL="1371600" indent="0">
              <a:buFontTx/>
              <a:buNone/>
              <a:defRPr sz="1100"/>
            </a:lvl4pPr>
            <a:lvl5pPr marL="1828800" indent="0">
              <a:buFontTx/>
              <a:buNone/>
              <a:defRPr sz="1100"/>
            </a:lvl5pPr>
          </a:lstStyle>
          <a:p>
            <a:pPr lvl="0"/>
            <a:r>
              <a:rPr lang="de-DE"/>
              <a:t>Textmasterformat bearbeiten</a:t>
            </a:r>
          </a:p>
        </p:txBody>
      </p:sp>
    </p:spTree>
    <p:extLst>
      <p:ext uri="{BB962C8B-B14F-4D97-AF65-F5344CB8AC3E}">
        <p14:creationId xmlns:p14="http://schemas.microsoft.com/office/powerpoint/2010/main" val="955632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folie bla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0212" y="1726985"/>
            <a:ext cx="7772400" cy="1125951"/>
          </a:xfrm>
        </p:spPr>
        <p:txBody>
          <a:bodyPr lIns="0" tIns="0" rIns="0" bIns="0" anchor="t" anchorCtr="0">
            <a:noAutofit/>
          </a:bodyPr>
          <a:lstStyle>
            <a:lvl1pPr algn="l">
              <a:defRPr sz="3500"/>
            </a:lvl1pPr>
          </a:lstStyle>
          <a:p>
            <a:r>
              <a:rPr lang="de-DE"/>
              <a:t>Titelmasterformat durch Klicken bearbeiten</a:t>
            </a:r>
            <a:endParaRPr lang="de-CH" dirty="0"/>
          </a:p>
        </p:txBody>
      </p:sp>
      <p:sp>
        <p:nvSpPr>
          <p:cNvPr id="3" name="Untertitel 2"/>
          <p:cNvSpPr>
            <a:spLocks noGrp="1"/>
          </p:cNvSpPr>
          <p:nvPr>
            <p:ph type="subTitle" idx="1"/>
          </p:nvPr>
        </p:nvSpPr>
        <p:spPr>
          <a:xfrm>
            <a:off x="776753" y="3087176"/>
            <a:ext cx="7755687" cy="1205920"/>
          </a:xfrm>
        </p:spPr>
        <p:txBody>
          <a:bodyPr lIns="0" tIns="0" rIns="0" bIns="0">
            <a:noAutofit/>
          </a:bodyPr>
          <a:lstStyle>
            <a:lvl1pPr marL="0" indent="0" algn="l">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de-CH" dirty="0"/>
          </a:p>
        </p:txBody>
      </p:sp>
      <p:sp>
        <p:nvSpPr>
          <p:cNvPr id="9" name="Textplatzhalter 8"/>
          <p:cNvSpPr>
            <a:spLocks noGrp="1"/>
          </p:cNvSpPr>
          <p:nvPr>
            <p:ph type="body" sz="quarter" idx="13"/>
          </p:nvPr>
        </p:nvSpPr>
        <p:spPr>
          <a:xfrm>
            <a:off x="783476" y="1198708"/>
            <a:ext cx="7748963" cy="286076"/>
          </a:xfrm>
        </p:spPr>
        <p:txBody>
          <a:bodyPr lIns="0" tIns="0" rIns="0" bIns="0">
            <a:noAutofit/>
          </a:bodyPr>
          <a:lstStyle>
            <a:lvl1pPr marL="0" indent="0">
              <a:buFontTx/>
              <a:buNone/>
              <a:defRPr sz="1400"/>
            </a:lvl1pPr>
            <a:lvl2pPr marL="457200" indent="0">
              <a:buFontTx/>
              <a:buNone/>
              <a:defRPr sz="1100"/>
            </a:lvl2pPr>
            <a:lvl3pPr marL="914400" indent="0">
              <a:buFontTx/>
              <a:buNone/>
              <a:defRPr sz="1100"/>
            </a:lvl3pPr>
            <a:lvl4pPr marL="1371600" indent="0">
              <a:buFontTx/>
              <a:buNone/>
              <a:defRPr sz="1100"/>
            </a:lvl4pPr>
            <a:lvl5pPr marL="1828800" indent="0">
              <a:buFontTx/>
              <a:buNone/>
              <a:defRPr sz="1100"/>
            </a:lvl5pPr>
          </a:lstStyle>
          <a:p>
            <a:pPr lvl="0"/>
            <a:r>
              <a:rPr lang="de-DE"/>
              <a:t>Textmasterformat bearbeiten</a:t>
            </a:r>
          </a:p>
        </p:txBody>
      </p:sp>
    </p:spTree>
    <p:extLst>
      <p:ext uri="{BB962C8B-B14F-4D97-AF65-F5344CB8AC3E}">
        <p14:creationId xmlns:p14="http://schemas.microsoft.com/office/powerpoint/2010/main" val="4235305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folie grü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0212" y="1726985"/>
            <a:ext cx="7772400" cy="1125951"/>
          </a:xfrm>
        </p:spPr>
        <p:txBody>
          <a:bodyPr lIns="0" tIns="0" rIns="0" bIns="0" anchor="t" anchorCtr="0">
            <a:noAutofit/>
          </a:bodyPr>
          <a:lstStyle>
            <a:lvl1pPr algn="l">
              <a:defRPr sz="3500"/>
            </a:lvl1pPr>
          </a:lstStyle>
          <a:p>
            <a:r>
              <a:rPr lang="de-DE"/>
              <a:t>Titelmasterformat durch Klicken bearbeiten</a:t>
            </a:r>
            <a:endParaRPr lang="de-CH" dirty="0"/>
          </a:p>
        </p:txBody>
      </p:sp>
      <p:sp>
        <p:nvSpPr>
          <p:cNvPr id="3" name="Untertitel 2"/>
          <p:cNvSpPr>
            <a:spLocks noGrp="1"/>
          </p:cNvSpPr>
          <p:nvPr>
            <p:ph type="subTitle" idx="1"/>
          </p:nvPr>
        </p:nvSpPr>
        <p:spPr>
          <a:xfrm>
            <a:off x="776753" y="3087176"/>
            <a:ext cx="7755687" cy="1205920"/>
          </a:xfrm>
        </p:spPr>
        <p:txBody>
          <a:bodyPr lIns="0" tIns="0" rIns="0" bIns="0">
            <a:noAutofit/>
          </a:bodyPr>
          <a:lstStyle>
            <a:lvl1pPr marL="0" indent="0" algn="l">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de-CH" dirty="0"/>
          </a:p>
        </p:txBody>
      </p:sp>
      <p:sp>
        <p:nvSpPr>
          <p:cNvPr id="9" name="Textplatzhalter 8"/>
          <p:cNvSpPr>
            <a:spLocks noGrp="1"/>
          </p:cNvSpPr>
          <p:nvPr>
            <p:ph type="body" sz="quarter" idx="13"/>
          </p:nvPr>
        </p:nvSpPr>
        <p:spPr>
          <a:xfrm>
            <a:off x="783476" y="1198708"/>
            <a:ext cx="7748963" cy="286076"/>
          </a:xfrm>
        </p:spPr>
        <p:txBody>
          <a:bodyPr lIns="0" tIns="0" rIns="0" bIns="0">
            <a:noAutofit/>
          </a:bodyPr>
          <a:lstStyle>
            <a:lvl1pPr marL="0" indent="0">
              <a:buFontTx/>
              <a:buNone/>
              <a:defRPr sz="1400"/>
            </a:lvl1pPr>
            <a:lvl2pPr marL="457200" indent="0">
              <a:buFontTx/>
              <a:buNone/>
              <a:defRPr sz="1100"/>
            </a:lvl2pPr>
            <a:lvl3pPr marL="914400" indent="0">
              <a:buFontTx/>
              <a:buNone/>
              <a:defRPr sz="1100"/>
            </a:lvl3pPr>
            <a:lvl4pPr marL="1371600" indent="0">
              <a:buFontTx/>
              <a:buNone/>
              <a:defRPr sz="1100"/>
            </a:lvl4pPr>
            <a:lvl5pPr marL="1828800" indent="0">
              <a:buFontTx/>
              <a:buNone/>
              <a:defRPr sz="1100"/>
            </a:lvl5pPr>
          </a:lstStyle>
          <a:p>
            <a:pPr lvl="0"/>
            <a:r>
              <a:rPr lang="de-DE"/>
              <a:t>Textmasterformat bearbeiten</a:t>
            </a:r>
          </a:p>
        </p:txBody>
      </p:sp>
    </p:spTree>
    <p:extLst>
      <p:ext uri="{BB962C8B-B14F-4D97-AF65-F5344CB8AC3E}">
        <p14:creationId xmlns:p14="http://schemas.microsoft.com/office/powerpoint/2010/main" val="3841949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alt Text">
    <p:spTree>
      <p:nvGrpSpPr>
        <p:cNvPr id="1" name=""/>
        <p:cNvGrpSpPr/>
        <p:nvPr/>
      </p:nvGrpSpPr>
      <p:grpSpPr>
        <a:xfrm>
          <a:off x="0" y="0"/>
          <a:ext cx="0" cy="0"/>
          <a:chOff x="0" y="0"/>
          <a:chExt cx="0" cy="0"/>
        </a:xfrm>
      </p:grpSpPr>
      <p:sp>
        <p:nvSpPr>
          <p:cNvPr id="2" name="Titel 1"/>
          <p:cNvSpPr>
            <a:spLocks noGrp="1"/>
          </p:cNvSpPr>
          <p:nvPr>
            <p:ph type="ctrTitle"/>
          </p:nvPr>
        </p:nvSpPr>
        <p:spPr>
          <a:xfrm>
            <a:off x="780212" y="1144916"/>
            <a:ext cx="7896244" cy="1852035"/>
          </a:xfrm>
        </p:spPr>
        <p:txBody>
          <a:bodyPr lIns="0" tIns="0" rIns="0" bIns="0" anchor="t" anchorCtr="0">
            <a:noAutofit/>
          </a:bodyPr>
          <a:lstStyle>
            <a:lvl1pPr algn="l">
              <a:defRPr sz="3500"/>
            </a:lvl1pPr>
          </a:lstStyle>
          <a:p>
            <a:r>
              <a:rPr lang="de-DE" dirty="0"/>
              <a:t>Titelmasterformat durch Klicken bearbeiten</a:t>
            </a:r>
            <a:endParaRPr lang="de-CH" dirty="0"/>
          </a:p>
        </p:txBody>
      </p:sp>
      <p:sp>
        <p:nvSpPr>
          <p:cNvPr id="4" name="Datumsplatzhalter 3"/>
          <p:cNvSpPr>
            <a:spLocks noGrp="1"/>
          </p:cNvSpPr>
          <p:nvPr>
            <p:ph type="dt" sz="half" idx="10"/>
          </p:nvPr>
        </p:nvSpPr>
        <p:spPr/>
        <p:txBody>
          <a:bodyPr/>
          <a:lstStyle/>
          <a:p>
            <a:r>
              <a:rPr lang="de-DE"/>
              <a:t>16.11.2023</a:t>
            </a:r>
            <a:endParaRPr lang="de-CH"/>
          </a:p>
        </p:txBody>
      </p:sp>
      <p:sp>
        <p:nvSpPr>
          <p:cNvPr id="5" name="Fußzeilenplatzhalter 4"/>
          <p:cNvSpPr>
            <a:spLocks noGrp="1"/>
          </p:cNvSpPr>
          <p:nvPr>
            <p:ph type="ftr" sz="quarter" idx="11"/>
          </p:nvPr>
        </p:nvSpPr>
        <p:spPr/>
        <p:txBody>
          <a:bodyPr/>
          <a:lstStyle/>
          <a:p>
            <a:r>
              <a:rPr lang="de-CH"/>
              <a:t>H.Rüegger, Selbstbestimmtes Sterben</a:t>
            </a:r>
          </a:p>
        </p:txBody>
      </p:sp>
      <p:sp>
        <p:nvSpPr>
          <p:cNvPr id="13" name="Textplatzhalter 12"/>
          <p:cNvSpPr>
            <a:spLocks noGrp="1"/>
          </p:cNvSpPr>
          <p:nvPr>
            <p:ph type="body" sz="quarter" idx="13" hasCustomPrompt="1"/>
          </p:nvPr>
        </p:nvSpPr>
        <p:spPr>
          <a:xfrm>
            <a:off x="773072" y="181916"/>
            <a:ext cx="7851548" cy="180000"/>
          </a:xfrm>
          <a:prstGeom prst="rect">
            <a:avLst/>
          </a:prstGeom>
        </p:spPr>
        <p:txBody>
          <a:bodyPr anchor="ctr" anchorCtr="0"/>
          <a:lstStyle>
            <a:lvl1pPr marL="0" indent="0">
              <a:buNone/>
              <a:defRPr sz="900">
                <a:solidFill>
                  <a:schemeClr val="bg1"/>
                </a:solidFill>
              </a:defRPr>
            </a:lvl1pPr>
            <a:lvl2pPr>
              <a:defRPr sz="900"/>
            </a:lvl2pPr>
            <a:lvl3pPr>
              <a:defRPr sz="900"/>
            </a:lvl3pPr>
            <a:lvl4pPr>
              <a:defRPr sz="900"/>
            </a:lvl4pPr>
            <a:lvl5pPr>
              <a:defRPr sz="900"/>
            </a:lvl5pPr>
          </a:lstStyle>
          <a:p>
            <a:pPr lvl="0"/>
            <a:r>
              <a:rPr lang="de-DE" dirty="0"/>
              <a:t>KAPITELTITEL</a:t>
            </a:r>
            <a:endParaRPr lang="de-CH" dirty="0"/>
          </a:p>
        </p:txBody>
      </p:sp>
      <p:sp>
        <p:nvSpPr>
          <p:cNvPr id="7" name="Textplatzhalter 6"/>
          <p:cNvSpPr>
            <a:spLocks noGrp="1"/>
          </p:cNvSpPr>
          <p:nvPr>
            <p:ph type="body" sz="quarter" idx="14"/>
          </p:nvPr>
        </p:nvSpPr>
        <p:spPr>
          <a:xfrm>
            <a:off x="781050" y="3141663"/>
            <a:ext cx="7894638" cy="2807617"/>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Tree>
    <p:extLst>
      <p:ext uri="{BB962C8B-B14F-4D97-AF65-F5344CB8AC3E}">
        <p14:creationId xmlns:p14="http://schemas.microsoft.com/office/powerpoint/2010/main" val="2367352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halt Text gel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0212" y="1144916"/>
            <a:ext cx="7896244" cy="1852035"/>
          </a:xfrm>
        </p:spPr>
        <p:txBody>
          <a:bodyPr lIns="0" tIns="0" rIns="0" bIns="0" anchor="t" anchorCtr="0">
            <a:noAutofit/>
          </a:bodyPr>
          <a:lstStyle>
            <a:lvl1pPr algn="l">
              <a:defRPr sz="3500"/>
            </a:lvl1pPr>
          </a:lstStyle>
          <a:p>
            <a:r>
              <a:rPr lang="de-DE" dirty="0"/>
              <a:t>Titelmasterformat durch Klicken bearbeiten</a:t>
            </a:r>
            <a:endParaRPr lang="de-CH" dirty="0"/>
          </a:p>
        </p:txBody>
      </p:sp>
      <p:sp>
        <p:nvSpPr>
          <p:cNvPr id="4" name="Datumsplatzhalter 3"/>
          <p:cNvSpPr>
            <a:spLocks noGrp="1"/>
          </p:cNvSpPr>
          <p:nvPr>
            <p:ph type="dt" sz="half" idx="10"/>
          </p:nvPr>
        </p:nvSpPr>
        <p:spPr/>
        <p:txBody>
          <a:bodyPr/>
          <a:lstStyle/>
          <a:p>
            <a:r>
              <a:rPr lang="de-DE"/>
              <a:t>16.11.2023</a:t>
            </a:r>
            <a:endParaRPr lang="de-CH"/>
          </a:p>
        </p:txBody>
      </p:sp>
      <p:sp>
        <p:nvSpPr>
          <p:cNvPr id="5" name="Fußzeilenplatzhalter 4"/>
          <p:cNvSpPr>
            <a:spLocks noGrp="1"/>
          </p:cNvSpPr>
          <p:nvPr>
            <p:ph type="ftr" sz="quarter" idx="11"/>
          </p:nvPr>
        </p:nvSpPr>
        <p:spPr/>
        <p:txBody>
          <a:bodyPr/>
          <a:lstStyle/>
          <a:p>
            <a:r>
              <a:rPr lang="de-CH"/>
              <a:t>H.Rüegger, Selbstbestimmtes Sterben</a:t>
            </a:r>
          </a:p>
        </p:txBody>
      </p:sp>
      <p:sp>
        <p:nvSpPr>
          <p:cNvPr id="13" name="Textplatzhalter 12"/>
          <p:cNvSpPr>
            <a:spLocks noGrp="1"/>
          </p:cNvSpPr>
          <p:nvPr>
            <p:ph type="body" sz="quarter" idx="13" hasCustomPrompt="1"/>
          </p:nvPr>
        </p:nvSpPr>
        <p:spPr>
          <a:xfrm>
            <a:off x="773072" y="181916"/>
            <a:ext cx="7851548" cy="180000"/>
          </a:xfrm>
          <a:prstGeom prst="rect">
            <a:avLst/>
          </a:prstGeom>
        </p:spPr>
        <p:txBody>
          <a:bodyPr anchor="ctr" anchorCtr="0"/>
          <a:lstStyle>
            <a:lvl1pPr marL="0" indent="0">
              <a:buNone/>
              <a:defRPr sz="900">
                <a:solidFill>
                  <a:schemeClr val="bg1"/>
                </a:solidFill>
              </a:defRPr>
            </a:lvl1pPr>
            <a:lvl2pPr>
              <a:defRPr sz="900"/>
            </a:lvl2pPr>
            <a:lvl3pPr>
              <a:defRPr sz="900"/>
            </a:lvl3pPr>
            <a:lvl4pPr>
              <a:defRPr sz="900"/>
            </a:lvl4pPr>
            <a:lvl5pPr>
              <a:defRPr sz="900"/>
            </a:lvl5pPr>
          </a:lstStyle>
          <a:p>
            <a:pPr lvl="0"/>
            <a:r>
              <a:rPr lang="de-DE" dirty="0"/>
              <a:t>KAPITELTITEL</a:t>
            </a:r>
            <a:endParaRPr lang="de-CH" dirty="0"/>
          </a:p>
        </p:txBody>
      </p:sp>
      <p:sp>
        <p:nvSpPr>
          <p:cNvPr id="10" name="Textplatzhalter 6"/>
          <p:cNvSpPr>
            <a:spLocks noGrp="1"/>
          </p:cNvSpPr>
          <p:nvPr>
            <p:ph type="body" sz="quarter" idx="14"/>
          </p:nvPr>
        </p:nvSpPr>
        <p:spPr>
          <a:xfrm>
            <a:off x="781050" y="3141663"/>
            <a:ext cx="7894638" cy="2807617"/>
          </a:xfrm>
        </p:spPr>
        <p:txBody>
          <a:bodyPr/>
          <a:lstStyle>
            <a:lvl5pPr>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a:t>
            </a:r>
            <a:r>
              <a:rPr lang="de-DE" dirty="0" err="1"/>
              <a:t>Ebenec</a:t>
            </a:r>
            <a:endParaRPr lang="de-CH" dirty="0"/>
          </a:p>
        </p:txBody>
      </p:sp>
    </p:spTree>
    <p:extLst>
      <p:ext uri="{BB962C8B-B14F-4D97-AF65-F5344CB8AC3E}">
        <p14:creationId xmlns:p14="http://schemas.microsoft.com/office/powerpoint/2010/main" val="4066019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halt Text bla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0212" y="1144916"/>
            <a:ext cx="7896244" cy="1852035"/>
          </a:xfrm>
        </p:spPr>
        <p:txBody>
          <a:bodyPr lIns="0" tIns="0" rIns="0" bIns="0" anchor="t" anchorCtr="0">
            <a:noAutofit/>
          </a:bodyPr>
          <a:lstStyle>
            <a:lvl1pPr algn="l">
              <a:defRPr sz="3500"/>
            </a:lvl1pPr>
          </a:lstStyle>
          <a:p>
            <a:r>
              <a:rPr lang="de-DE" dirty="0"/>
              <a:t>Titelmasterformat durch Klicken bearbeiten</a:t>
            </a:r>
            <a:endParaRPr lang="de-CH" dirty="0"/>
          </a:p>
        </p:txBody>
      </p:sp>
      <p:sp>
        <p:nvSpPr>
          <p:cNvPr id="4" name="Datumsplatzhalter 3"/>
          <p:cNvSpPr>
            <a:spLocks noGrp="1"/>
          </p:cNvSpPr>
          <p:nvPr>
            <p:ph type="dt" sz="half" idx="10"/>
          </p:nvPr>
        </p:nvSpPr>
        <p:spPr/>
        <p:txBody>
          <a:bodyPr/>
          <a:lstStyle/>
          <a:p>
            <a:r>
              <a:rPr lang="de-DE"/>
              <a:t>16.11.2023</a:t>
            </a:r>
            <a:endParaRPr lang="de-CH"/>
          </a:p>
        </p:txBody>
      </p:sp>
      <p:sp>
        <p:nvSpPr>
          <p:cNvPr id="5" name="Fußzeilenplatzhalter 4"/>
          <p:cNvSpPr>
            <a:spLocks noGrp="1"/>
          </p:cNvSpPr>
          <p:nvPr>
            <p:ph type="ftr" sz="quarter" idx="11"/>
          </p:nvPr>
        </p:nvSpPr>
        <p:spPr/>
        <p:txBody>
          <a:bodyPr/>
          <a:lstStyle/>
          <a:p>
            <a:r>
              <a:rPr lang="de-CH"/>
              <a:t>H.Rüegger, Selbstbestimmtes Sterben</a:t>
            </a:r>
          </a:p>
        </p:txBody>
      </p:sp>
      <p:sp>
        <p:nvSpPr>
          <p:cNvPr id="13" name="Textplatzhalter 12"/>
          <p:cNvSpPr>
            <a:spLocks noGrp="1"/>
          </p:cNvSpPr>
          <p:nvPr>
            <p:ph type="body" sz="quarter" idx="13" hasCustomPrompt="1"/>
          </p:nvPr>
        </p:nvSpPr>
        <p:spPr>
          <a:xfrm>
            <a:off x="773072" y="181916"/>
            <a:ext cx="7851548" cy="180000"/>
          </a:xfrm>
          <a:prstGeom prst="rect">
            <a:avLst/>
          </a:prstGeom>
        </p:spPr>
        <p:txBody>
          <a:bodyPr anchor="ctr" anchorCtr="0"/>
          <a:lstStyle>
            <a:lvl1pPr marL="0" indent="0">
              <a:buNone/>
              <a:defRPr sz="900">
                <a:solidFill>
                  <a:schemeClr val="bg1"/>
                </a:solidFill>
              </a:defRPr>
            </a:lvl1pPr>
            <a:lvl2pPr>
              <a:defRPr sz="900"/>
            </a:lvl2pPr>
            <a:lvl3pPr>
              <a:defRPr sz="900"/>
            </a:lvl3pPr>
            <a:lvl4pPr>
              <a:defRPr sz="900"/>
            </a:lvl4pPr>
            <a:lvl5pPr>
              <a:defRPr sz="900"/>
            </a:lvl5pPr>
          </a:lstStyle>
          <a:p>
            <a:pPr lvl="0"/>
            <a:r>
              <a:rPr lang="de-DE" dirty="0"/>
              <a:t>KAPITELTITEL</a:t>
            </a:r>
            <a:endParaRPr lang="de-CH" dirty="0"/>
          </a:p>
        </p:txBody>
      </p:sp>
      <p:sp>
        <p:nvSpPr>
          <p:cNvPr id="9" name="Textplatzhalter 6"/>
          <p:cNvSpPr>
            <a:spLocks noGrp="1"/>
          </p:cNvSpPr>
          <p:nvPr>
            <p:ph type="body" sz="quarter" idx="14"/>
          </p:nvPr>
        </p:nvSpPr>
        <p:spPr>
          <a:xfrm>
            <a:off x="781050" y="3141663"/>
            <a:ext cx="7894638" cy="2807617"/>
          </a:xfrm>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Tree>
    <p:extLst>
      <p:ext uri="{BB962C8B-B14F-4D97-AF65-F5344CB8AC3E}">
        <p14:creationId xmlns:p14="http://schemas.microsoft.com/office/powerpoint/2010/main" val="467347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alt Text grü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0212" y="1144916"/>
            <a:ext cx="7896244" cy="1852035"/>
          </a:xfrm>
        </p:spPr>
        <p:txBody>
          <a:bodyPr lIns="0" tIns="0" rIns="0" bIns="0" anchor="t" anchorCtr="0">
            <a:noAutofit/>
          </a:bodyPr>
          <a:lstStyle>
            <a:lvl1pPr algn="l">
              <a:defRPr sz="3500"/>
            </a:lvl1pPr>
          </a:lstStyle>
          <a:p>
            <a:r>
              <a:rPr lang="de-DE" dirty="0"/>
              <a:t>Titelmasterformat durch Klicken bearbeiten</a:t>
            </a:r>
            <a:endParaRPr lang="de-CH" dirty="0"/>
          </a:p>
        </p:txBody>
      </p:sp>
      <p:sp>
        <p:nvSpPr>
          <p:cNvPr id="4" name="Datumsplatzhalter 3"/>
          <p:cNvSpPr>
            <a:spLocks noGrp="1"/>
          </p:cNvSpPr>
          <p:nvPr>
            <p:ph type="dt" sz="half" idx="10"/>
          </p:nvPr>
        </p:nvSpPr>
        <p:spPr/>
        <p:txBody>
          <a:bodyPr/>
          <a:lstStyle/>
          <a:p>
            <a:r>
              <a:rPr lang="de-DE"/>
              <a:t>16.11.2023</a:t>
            </a:r>
            <a:endParaRPr lang="de-CH"/>
          </a:p>
        </p:txBody>
      </p:sp>
      <p:sp>
        <p:nvSpPr>
          <p:cNvPr id="5" name="Fußzeilenplatzhalter 4"/>
          <p:cNvSpPr>
            <a:spLocks noGrp="1"/>
          </p:cNvSpPr>
          <p:nvPr>
            <p:ph type="ftr" sz="quarter" idx="11"/>
          </p:nvPr>
        </p:nvSpPr>
        <p:spPr/>
        <p:txBody>
          <a:bodyPr/>
          <a:lstStyle/>
          <a:p>
            <a:r>
              <a:rPr lang="de-CH"/>
              <a:t>H.Rüegger, Selbstbestimmtes Sterben</a:t>
            </a:r>
          </a:p>
        </p:txBody>
      </p:sp>
      <p:sp>
        <p:nvSpPr>
          <p:cNvPr id="13" name="Textplatzhalter 12"/>
          <p:cNvSpPr>
            <a:spLocks noGrp="1"/>
          </p:cNvSpPr>
          <p:nvPr>
            <p:ph type="body" sz="quarter" idx="13" hasCustomPrompt="1"/>
          </p:nvPr>
        </p:nvSpPr>
        <p:spPr>
          <a:xfrm>
            <a:off x="773072" y="181916"/>
            <a:ext cx="7851548" cy="180000"/>
          </a:xfrm>
          <a:prstGeom prst="rect">
            <a:avLst/>
          </a:prstGeom>
        </p:spPr>
        <p:txBody>
          <a:bodyPr anchor="ctr" anchorCtr="0"/>
          <a:lstStyle>
            <a:lvl1pPr marL="0" indent="0">
              <a:buNone/>
              <a:defRPr sz="900">
                <a:solidFill>
                  <a:schemeClr val="bg1"/>
                </a:solidFill>
              </a:defRPr>
            </a:lvl1pPr>
            <a:lvl2pPr>
              <a:defRPr sz="900"/>
            </a:lvl2pPr>
            <a:lvl3pPr>
              <a:defRPr sz="900"/>
            </a:lvl3pPr>
            <a:lvl4pPr>
              <a:defRPr sz="900"/>
            </a:lvl4pPr>
            <a:lvl5pPr>
              <a:defRPr sz="900"/>
            </a:lvl5pPr>
          </a:lstStyle>
          <a:p>
            <a:pPr lvl="0"/>
            <a:r>
              <a:rPr lang="de-DE" dirty="0"/>
              <a:t>KAPITELTITEL</a:t>
            </a:r>
            <a:endParaRPr lang="de-CH" dirty="0"/>
          </a:p>
        </p:txBody>
      </p:sp>
      <p:sp>
        <p:nvSpPr>
          <p:cNvPr id="9" name="Textplatzhalter 6"/>
          <p:cNvSpPr>
            <a:spLocks noGrp="1"/>
          </p:cNvSpPr>
          <p:nvPr>
            <p:ph type="body" sz="quarter" idx="14"/>
          </p:nvPr>
        </p:nvSpPr>
        <p:spPr>
          <a:xfrm>
            <a:off x="781050" y="3141663"/>
            <a:ext cx="7894638" cy="2807617"/>
          </a:xfrm>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Tree>
    <p:extLst>
      <p:ext uri="{BB962C8B-B14F-4D97-AF65-F5344CB8AC3E}">
        <p14:creationId xmlns:p14="http://schemas.microsoft.com/office/powerpoint/2010/main" val="178079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 Text/Bild">
    <p:spTree>
      <p:nvGrpSpPr>
        <p:cNvPr id="1" name=""/>
        <p:cNvGrpSpPr/>
        <p:nvPr/>
      </p:nvGrpSpPr>
      <p:grpSpPr>
        <a:xfrm>
          <a:off x="0" y="0"/>
          <a:ext cx="0" cy="0"/>
          <a:chOff x="0" y="0"/>
          <a:chExt cx="0" cy="0"/>
        </a:xfrm>
      </p:grpSpPr>
      <p:sp>
        <p:nvSpPr>
          <p:cNvPr id="2" name="Titel 1"/>
          <p:cNvSpPr>
            <a:spLocks noGrp="1"/>
          </p:cNvSpPr>
          <p:nvPr>
            <p:ph type="ctrTitle"/>
          </p:nvPr>
        </p:nvSpPr>
        <p:spPr>
          <a:xfrm>
            <a:off x="780212" y="1144916"/>
            <a:ext cx="3647772" cy="1852035"/>
          </a:xfrm>
        </p:spPr>
        <p:txBody>
          <a:bodyPr lIns="0" tIns="0" rIns="0" bIns="0" anchor="t" anchorCtr="0">
            <a:noAutofit/>
          </a:bodyPr>
          <a:lstStyle>
            <a:lvl1pPr algn="l">
              <a:defRPr sz="3500"/>
            </a:lvl1pPr>
          </a:lstStyle>
          <a:p>
            <a:r>
              <a:rPr lang="de-DE" dirty="0"/>
              <a:t>Titelmasterformat durch Klicken bearbeiten</a:t>
            </a:r>
            <a:endParaRPr lang="de-CH" dirty="0"/>
          </a:p>
        </p:txBody>
      </p:sp>
      <p:sp>
        <p:nvSpPr>
          <p:cNvPr id="4" name="Datumsplatzhalter 3"/>
          <p:cNvSpPr>
            <a:spLocks noGrp="1"/>
          </p:cNvSpPr>
          <p:nvPr>
            <p:ph type="dt" sz="half" idx="10"/>
          </p:nvPr>
        </p:nvSpPr>
        <p:spPr/>
        <p:txBody>
          <a:bodyPr/>
          <a:lstStyle/>
          <a:p>
            <a:r>
              <a:rPr lang="de-DE"/>
              <a:t>16.11.2023</a:t>
            </a:r>
            <a:endParaRPr lang="de-CH"/>
          </a:p>
        </p:txBody>
      </p:sp>
      <p:sp>
        <p:nvSpPr>
          <p:cNvPr id="5" name="Fußzeilenplatzhalter 4"/>
          <p:cNvSpPr>
            <a:spLocks noGrp="1"/>
          </p:cNvSpPr>
          <p:nvPr>
            <p:ph type="ftr" sz="quarter" idx="11"/>
          </p:nvPr>
        </p:nvSpPr>
        <p:spPr/>
        <p:txBody>
          <a:bodyPr/>
          <a:lstStyle/>
          <a:p>
            <a:r>
              <a:rPr lang="de-CH"/>
              <a:t>H.Rüegger, Selbstbestimmtes Sterben</a:t>
            </a:r>
          </a:p>
        </p:txBody>
      </p:sp>
      <p:sp>
        <p:nvSpPr>
          <p:cNvPr id="13" name="Textplatzhalter 12"/>
          <p:cNvSpPr>
            <a:spLocks noGrp="1"/>
          </p:cNvSpPr>
          <p:nvPr>
            <p:ph type="body" sz="quarter" idx="13" hasCustomPrompt="1"/>
          </p:nvPr>
        </p:nvSpPr>
        <p:spPr>
          <a:xfrm>
            <a:off x="773072" y="181916"/>
            <a:ext cx="7851548" cy="180000"/>
          </a:xfrm>
          <a:prstGeom prst="rect">
            <a:avLst/>
          </a:prstGeom>
        </p:spPr>
        <p:txBody>
          <a:bodyPr anchor="ctr" anchorCtr="0"/>
          <a:lstStyle>
            <a:lvl1pPr marL="0" indent="0">
              <a:buNone/>
              <a:defRPr sz="900">
                <a:solidFill>
                  <a:schemeClr val="bg1"/>
                </a:solidFill>
              </a:defRPr>
            </a:lvl1pPr>
            <a:lvl2pPr>
              <a:defRPr sz="900"/>
            </a:lvl2pPr>
            <a:lvl3pPr>
              <a:defRPr sz="900"/>
            </a:lvl3pPr>
            <a:lvl4pPr>
              <a:defRPr sz="900"/>
            </a:lvl4pPr>
            <a:lvl5pPr>
              <a:defRPr sz="900"/>
            </a:lvl5pPr>
          </a:lstStyle>
          <a:p>
            <a:pPr lvl="0"/>
            <a:r>
              <a:rPr lang="de-DE" dirty="0"/>
              <a:t>KAPITELTITEL</a:t>
            </a:r>
            <a:endParaRPr lang="de-CH" dirty="0"/>
          </a:p>
        </p:txBody>
      </p:sp>
      <p:sp>
        <p:nvSpPr>
          <p:cNvPr id="9" name="Bildplatzhalter 8"/>
          <p:cNvSpPr>
            <a:spLocks noGrp="1"/>
          </p:cNvSpPr>
          <p:nvPr>
            <p:ph type="pic" sz="quarter" idx="14"/>
          </p:nvPr>
        </p:nvSpPr>
        <p:spPr>
          <a:xfrm>
            <a:off x="4572000" y="1360941"/>
            <a:ext cx="3789363" cy="4516332"/>
          </a:xfrm>
          <a:prstGeom prst="rect">
            <a:avLst/>
          </a:prstGeom>
        </p:spPr>
        <p:txBody>
          <a:bodyPr/>
          <a:lstStyle>
            <a:lvl1pPr marL="0" indent="0">
              <a:buFontTx/>
              <a:buNone/>
              <a:defRPr/>
            </a:lvl1pPr>
          </a:lstStyle>
          <a:p>
            <a:endParaRPr lang="de-CH" dirty="0"/>
          </a:p>
        </p:txBody>
      </p:sp>
      <p:sp>
        <p:nvSpPr>
          <p:cNvPr id="11" name="Textplatzhalter 6"/>
          <p:cNvSpPr>
            <a:spLocks noGrp="1"/>
          </p:cNvSpPr>
          <p:nvPr>
            <p:ph type="body" sz="quarter" idx="15"/>
          </p:nvPr>
        </p:nvSpPr>
        <p:spPr>
          <a:xfrm>
            <a:off x="781050" y="3141663"/>
            <a:ext cx="3646934" cy="2807617"/>
          </a:xfrm>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Tree>
    <p:extLst>
      <p:ext uri="{BB962C8B-B14F-4D97-AF65-F5344CB8AC3E}">
        <p14:creationId xmlns:p14="http://schemas.microsoft.com/office/powerpoint/2010/main" val="4049694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halt Text/Bild gel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0212" y="1144916"/>
            <a:ext cx="3647772" cy="1852035"/>
          </a:xfrm>
        </p:spPr>
        <p:txBody>
          <a:bodyPr lIns="0" tIns="0" rIns="0" bIns="0" anchor="t" anchorCtr="0">
            <a:noAutofit/>
          </a:bodyPr>
          <a:lstStyle>
            <a:lvl1pPr algn="l">
              <a:defRPr sz="3500"/>
            </a:lvl1pPr>
          </a:lstStyle>
          <a:p>
            <a:r>
              <a:rPr lang="de-DE" dirty="0"/>
              <a:t>Titelmasterformat durch Klicken bearbeiten</a:t>
            </a:r>
            <a:endParaRPr lang="de-CH" dirty="0"/>
          </a:p>
        </p:txBody>
      </p:sp>
      <p:sp>
        <p:nvSpPr>
          <p:cNvPr id="4" name="Datumsplatzhalter 3"/>
          <p:cNvSpPr>
            <a:spLocks noGrp="1"/>
          </p:cNvSpPr>
          <p:nvPr>
            <p:ph type="dt" sz="half" idx="10"/>
          </p:nvPr>
        </p:nvSpPr>
        <p:spPr/>
        <p:txBody>
          <a:bodyPr/>
          <a:lstStyle/>
          <a:p>
            <a:r>
              <a:rPr lang="de-DE"/>
              <a:t>16.11.2023</a:t>
            </a:r>
            <a:endParaRPr lang="de-CH"/>
          </a:p>
        </p:txBody>
      </p:sp>
      <p:sp>
        <p:nvSpPr>
          <p:cNvPr id="5" name="Fußzeilenplatzhalter 4"/>
          <p:cNvSpPr>
            <a:spLocks noGrp="1"/>
          </p:cNvSpPr>
          <p:nvPr>
            <p:ph type="ftr" sz="quarter" idx="11"/>
          </p:nvPr>
        </p:nvSpPr>
        <p:spPr/>
        <p:txBody>
          <a:bodyPr/>
          <a:lstStyle/>
          <a:p>
            <a:r>
              <a:rPr lang="de-CH"/>
              <a:t>H.Rüegger, Selbstbestimmtes Sterben</a:t>
            </a:r>
          </a:p>
        </p:txBody>
      </p:sp>
      <p:sp>
        <p:nvSpPr>
          <p:cNvPr id="13" name="Textplatzhalter 12"/>
          <p:cNvSpPr>
            <a:spLocks noGrp="1"/>
          </p:cNvSpPr>
          <p:nvPr>
            <p:ph type="body" sz="quarter" idx="13" hasCustomPrompt="1"/>
          </p:nvPr>
        </p:nvSpPr>
        <p:spPr>
          <a:xfrm>
            <a:off x="773072" y="181916"/>
            <a:ext cx="7851548" cy="180000"/>
          </a:xfrm>
          <a:prstGeom prst="rect">
            <a:avLst/>
          </a:prstGeom>
        </p:spPr>
        <p:txBody>
          <a:bodyPr anchor="ctr" anchorCtr="0"/>
          <a:lstStyle>
            <a:lvl1pPr marL="0" indent="0">
              <a:buNone/>
              <a:defRPr sz="900">
                <a:solidFill>
                  <a:schemeClr val="bg1"/>
                </a:solidFill>
              </a:defRPr>
            </a:lvl1pPr>
            <a:lvl2pPr>
              <a:defRPr sz="900"/>
            </a:lvl2pPr>
            <a:lvl3pPr>
              <a:defRPr sz="900"/>
            </a:lvl3pPr>
            <a:lvl4pPr>
              <a:defRPr sz="900"/>
            </a:lvl4pPr>
            <a:lvl5pPr>
              <a:defRPr sz="900"/>
            </a:lvl5pPr>
          </a:lstStyle>
          <a:p>
            <a:pPr lvl="0"/>
            <a:r>
              <a:rPr lang="de-DE" dirty="0"/>
              <a:t>KAPITELTITEL</a:t>
            </a:r>
            <a:endParaRPr lang="de-CH" dirty="0"/>
          </a:p>
        </p:txBody>
      </p:sp>
      <p:sp>
        <p:nvSpPr>
          <p:cNvPr id="9" name="Bildplatzhalter 8"/>
          <p:cNvSpPr>
            <a:spLocks noGrp="1"/>
          </p:cNvSpPr>
          <p:nvPr>
            <p:ph type="pic" sz="quarter" idx="14"/>
          </p:nvPr>
        </p:nvSpPr>
        <p:spPr>
          <a:xfrm>
            <a:off x="4572000" y="1360941"/>
            <a:ext cx="3789363" cy="4516332"/>
          </a:xfrm>
          <a:prstGeom prst="rect">
            <a:avLst/>
          </a:prstGeom>
        </p:spPr>
        <p:txBody>
          <a:bodyPr/>
          <a:lstStyle>
            <a:lvl1pPr marL="0" indent="0">
              <a:buFontTx/>
              <a:buNone/>
              <a:defRPr/>
            </a:lvl1pPr>
          </a:lstStyle>
          <a:p>
            <a:endParaRPr lang="de-CH" dirty="0"/>
          </a:p>
        </p:txBody>
      </p:sp>
      <p:sp>
        <p:nvSpPr>
          <p:cNvPr id="8" name="Textplatzhalter 6"/>
          <p:cNvSpPr>
            <a:spLocks noGrp="1"/>
          </p:cNvSpPr>
          <p:nvPr>
            <p:ph type="body" sz="quarter" idx="15"/>
          </p:nvPr>
        </p:nvSpPr>
        <p:spPr>
          <a:xfrm>
            <a:off x="781050" y="3141663"/>
            <a:ext cx="3646934" cy="2807617"/>
          </a:xfrm>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Tree>
    <p:extLst>
      <p:ext uri="{BB962C8B-B14F-4D97-AF65-F5344CB8AC3E}">
        <p14:creationId xmlns:p14="http://schemas.microsoft.com/office/powerpoint/2010/main" val="3779409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alt Text/Bild bla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0212" y="1144916"/>
            <a:ext cx="3647772" cy="1852035"/>
          </a:xfrm>
        </p:spPr>
        <p:txBody>
          <a:bodyPr lIns="0" tIns="0" rIns="0" bIns="0" anchor="t" anchorCtr="0">
            <a:noAutofit/>
          </a:bodyPr>
          <a:lstStyle>
            <a:lvl1pPr algn="l">
              <a:defRPr sz="3500"/>
            </a:lvl1pPr>
          </a:lstStyle>
          <a:p>
            <a:r>
              <a:rPr lang="de-DE" dirty="0"/>
              <a:t>Titelmasterformat durch Klicken bearbeiten</a:t>
            </a:r>
            <a:endParaRPr lang="de-CH" dirty="0"/>
          </a:p>
        </p:txBody>
      </p:sp>
      <p:sp>
        <p:nvSpPr>
          <p:cNvPr id="4" name="Datumsplatzhalter 3"/>
          <p:cNvSpPr>
            <a:spLocks noGrp="1"/>
          </p:cNvSpPr>
          <p:nvPr>
            <p:ph type="dt" sz="half" idx="10"/>
          </p:nvPr>
        </p:nvSpPr>
        <p:spPr/>
        <p:txBody>
          <a:bodyPr/>
          <a:lstStyle/>
          <a:p>
            <a:r>
              <a:rPr lang="de-DE"/>
              <a:t>16.11.2023</a:t>
            </a:r>
            <a:endParaRPr lang="de-CH"/>
          </a:p>
        </p:txBody>
      </p:sp>
      <p:sp>
        <p:nvSpPr>
          <p:cNvPr id="5" name="Fußzeilenplatzhalter 4"/>
          <p:cNvSpPr>
            <a:spLocks noGrp="1"/>
          </p:cNvSpPr>
          <p:nvPr>
            <p:ph type="ftr" sz="quarter" idx="11"/>
          </p:nvPr>
        </p:nvSpPr>
        <p:spPr/>
        <p:txBody>
          <a:bodyPr/>
          <a:lstStyle/>
          <a:p>
            <a:r>
              <a:rPr lang="de-CH"/>
              <a:t>H.Rüegger, Selbstbestimmtes Sterben</a:t>
            </a:r>
          </a:p>
        </p:txBody>
      </p:sp>
      <p:sp>
        <p:nvSpPr>
          <p:cNvPr id="13" name="Textplatzhalter 12"/>
          <p:cNvSpPr>
            <a:spLocks noGrp="1"/>
          </p:cNvSpPr>
          <p:nvPr>
            <p:ph type="body" sz="quarter" idx="13" hasCustomPrompt="1"/>
          </p:nvPr>
        </p:nvSpPr>
        <p:spPr>
          <a:xfrm>
            <a:off x="773072" y="181916"/>
            <a:ext cx="7851548" cy="180000"/>
          </a:xfrm>
          <a:prstGeom prst="rect">
            <a:avLst/>
          </a:prstGeom>
        </p:spPr>
        <p:txBody>
          <a:bodyPr anchor="ctr" anchorCtr="0"/>
          <a:lstStyle>
            <a:lvl1pPr marL="0" indent="0">
              <a:buNone/>
              <a:defRPr sz="900">
                <a:solidFill>
                  <a:schemeClr val="bg1"/>
                </a:solidFill>
              </a:defRPr>
            </a:lvl1pPr>
            <a:lvl2pPr>
              <a:defRPr sz="900"/>
            </a:lvl2pPr>
            <a:lvl3pPr>
              <a:defRPr sz="900"/>
            </a:lvl3pPr>
            <a:lvl4pPr>
              <a:defRPr sz="900"/>
            </a:lvl4pPr>
            <a:lvl5pPr>
              <a:defRPr sz="900"/>
            </a:lvl5pPr>
          </a:lstStyle>
          <a:p>
            <a:pPr lvl="0"/>
            <a:r>
              <a:rPr lang="de-DE" dirty="0"/>
              <a:t>KAPITELTITEL</a:t>
            </a:r>
            <a:endParaRPr lang="de-CH" dirty="0"/>
          </a:p>
        </p:txBody>
      </p:sp>
      <p:sp>
        <p:nvSpPr>
          <p:cNvPr id="9" name="Bildplatzhalter 8"/>
          <p:cNvSpPr>
            <a:spLocks noGrp="1"/>
          </p:cNvSpPr>
          <p:nvPr>
            <p:ph type="pic" sz="quarter" idx="14"/>
          </p:nvPr>
        </p:nvSpPr>
        <p:spPr>
          <a:xfrm>
            <a:off x="4572000" y="1360941"/>
            <a:ext cx="3789363" cy="4516332"/>
          </a:xfrm>
          <a:prstGeom prst="rect">
            <a:avLst/>
          </a:prstGeom>
        </p:spPr>
        <p:txBody>
          <a:bodyPr/>
          <a:lstStyle>
            <a:lvl1pPr marL="0" indent="0">
              <a:buFontTx/>
              <a:buNone/>
              <a:defRPr/>
            </a:lvl1pPr>
          </a:lstStyle>
          <a:p>
            <a:endParaRPr lang="de-CH" dirty="0"/>
          </a:p>
        </p:txBody>
      </p:sp>
      <p:sp>
        <p:nvSpPr>
          <p:cNvPr id="8" name="Textplatzhalter 6"/>
          <p:cNvSpPr>
            <a:spLocks noGrp="1"/>
          </p:cNvSpPr>
          <p:nvPr>
            <p:ph type="body" sz="quarter" idx="15"/>
          </p:nvPr>
        </p:nvSpPr>
        <p:spPr>
          <a:xfrm>
            <a:off x="781050" y="3141663"/>
            <a:ext cx="3646934" cy="2807617"/>
          </a:xfrm>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Tree>
    <p:extLst>
      <p:ext uri="{BB962C8B-B14F-4D97-AF65-F5344CB8AC3E}">
        <p14:creationId xmlns:p14="http://schemas.microsoft.com/office/powerpoint/2010/main" val="197110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halt Text/Bild grü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0212" y="1144916"/>
            <a:ext cx="3647772" cy="1852035"/>
          </a:xfrm>
        </p:spPr>
        <p:txBody>
          <a:bodyPr lIns="0" tIns="0" rIns="0" bIns="0" anchor="t" anchorCtr="0">
            <a:noAutofit/>
          </a:bodyPr>
          <a:lstStyle>
            <a:lvl1pPr algn="l">
              <a:defRPr sz="3500"/>
            </a:lvl1pPr>
          </a:lstStyle>
          <a:p>
            <a:r>
              <a:rPr lang="de-DE" dirty="0"/>
              <a:t>Titelmasterformat durch Klicken bearbeiten</a:t>
            </a:r>
            <a:endParaRPr lang="de-CH" dirty="0"/>
          </a:p>
        </p:txBody>
      </p:sp>
      <p:sp>
        <p:nvSpPr>
          <p:cNvPr id="4" name="Datumsplatzhalter 3"/>
          <p:cNvSpPr>
            <a:spLocks noGrp="1"/>
          </p:cNvSpPr>
          <p:nvPr>
            <p:ph type="dt" sz="half" idx="10"/>
          </p:nvPr>
        </p:nvSpPr>
        <p:spPr/>
        <p:txBody>
          <a:bodyPr/>
          <a:lstStyle/>
          <a:p>
            <a:r>
              <a:rPr lang="de-DE"/>
              <a:t>16.11.2023</a:t>
            </a:r>
            <a:endParaRPr lang="de-CH"/>
          </a:p>
        </p:txBody>
      </p:sp>
      <p:sp>
        <p:nvSpPr>
          <p:cNvPr id="5" name="Fußzeilenplatzhalter 4"/>
          <p:cNvSpPr>
            <a:spLocks noGrp="1"/>
          </p:cNvSpPr>
          <p:nvPr>
            <p:ph type="ftr" sz="quarter" idx="11"/>
          </p:nvPr>
        </p:nvSpPr>
        <p:spPr/>
        <p:txBody>
          <a:bodyPr/>
          <a:lstStyle/>
          <a:p>
            <a:r>
              <a:rPr lang="de-CH"/>
              <a:t>H.Rüegger, Selbstbestimmtes Sterben</a:t>
            </a:r>
          </a:p>
        </p:txBody>
      </p:sp>
      <p:sp>
        <p:nvSpPr>
          <p:cNvPr id="13" name="Textplatzhalter 12"/>
          <p:cNvSpPr>
            <a:spLocks noGrp="1"/>
          </p:cNvSpPr>
          <p:nvPr>
            <p:ph type="body" sz="quarter" idx="13" hasCustomPrompt="1"/>
          </p:nvPr>
        </p:nvSpPr>
        <p:spPr>
          <a:xfrm>
            <a:off x="773072" y="181916"/>
            <a:ext cx="7851548" cy="180000"/>
          </a:xfrm>
          <a:prstGeom prst="rect">
            <a:avLst/>
          </a:prstGeom>
        </p:spPr>
        <p:txBody>
          <a:bodyPr anchor="ctr" anchorCtr="0"/>
          <a:lstStyle>
            <a:lvl1pPr marL="0" indent="0">
              <a:buNone/>
              <a:defRPr sz="900">
                <a:solidFill>
                  <a:schemeClr val="bg1"/>
                </a:solidFill>
              </a:defRPr>
            </a:lvl1pPr>
            <a:lvl2pPr>
              <a:defRPr sz="900"/>
            </a:lvl2pPr>
            <a:lvl3pPr>
              <a:defRPr sz="900"/>
            </a:lvl3pPr>
            <a:lvl4pPr>
              <a:defRPr sz="900"/>
            </a:lvl4pPr>
            <a:lvl5pPr>
              <a:defRPr sz="900"/>
            </a:lvl5pPr>
          </a:lstStyle>
          <a:p>
            <a:pPr lvl="0"/>
            <a:r>
              <a:rPr lang="de-DE" dirty="0"/>
              <a:t>KAPITELTITEL</a:t>
            </a:r>
            <a:endParaRPr lang="de-CH" dirty="0"/>
          </a:p>
        </p:txBody>
      </p:sp>
      <p:sp>
        <p:nvSpPr>
          <p:cNvPr id="9" name="Bildplatzhalter 8"/>
          <p:cNvSpPr>
            <a:spLocks noGrp="1"/>
          </p:cNvSpPr>
          <p:nvPr>
            <p:ph type="pic" sz="quarter" idx="14"/>
          </p:nvPr>
        </p:nvSpPr>
        <p:spPr>
          <a:xfrm>
            <a:off x="4572000" y="1360941"/>
            <a:ext cx="3789363" cy="4516332"/>
          </a:xfrm>
          <a:prstGeom prst="rect">
            <a:avLst/>
          </a:prstGeom>
        </p:spPr>
        <p:txBody>
          <a:bodyPr/>
          <a:lstStyle>
            <a:lvl1pPr marL="0" indent="0">
              <a:buFontTx/>
              <a:buNone/>
              <a:defRPr/>
            </a:lvl1pPr>
          </a:lstStyle>
          <a:p>
            <a:endParaRPr lang="de-CH" dirty="0"/>
          </a:p>
        </p:txBody>
      </p:sp>
      <p:sp>
        <p:nvSpPr>
          <p:cNvPr id="8" name="Textplatzhalter 6"/>
          <p:cNvSpPr>
            <a:spLocks noGrp="1"/>
          </p:cNvSpPr>
          <p:nvPr>
            <p:ph type="body" sz="quarter" idx="15"/>
          </p:nvPr>
        </p:nvSpPr>
        <p:spPr>
          <a:xfrm>
            <a:off x="781050" y="3141663"/>
            <a:ext cx="3646934" cy="2807617"/>
          </a:xfrm>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Tree>
    <p:extLst>
      <p:ext uri="{BB962C8B-B14F-4D97-AF65-F5344CB8AC3E}">
        <p14:creationId xmlns:p14="http://schemas.microsoft.com/office/powerpoint/2010/main" val="2829750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halt Bi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de-DE"/>
              <a:t>16.11.2023</a:t>
            </a:r>
            <a:endParaRPr lang="de-CH"/>
          </a:p>
        </p:txBody>
      </p:sp>
      <p:sp>
        <p:nvSpPr>
          <p:cNvPr id="5" name="Fußzeilenplatzhalter 4"/>
          <p:cNvSpPr>
            <a:spLocks noGrp="1"/>
          </p:cNvSpPr>
          <p:nvPr>
            <p:ph type="ftr" sz="quarter" idx="11"/>
          </p:nvPr>
        </p:nvSpPr>
        <p:spPr/>
        <p:txBody>
          <a:bodyPr/>
          <a:lstStyle/>
          <a:p>
            <a:r>
              <a:rPr lang="de-CH"/>
              <a:t>H.Rüegger, Selbstbestimmtes Sterben</a:t>
            </a:r>
          </a:p>
        </p:txBody>
      </p:sp>
      <p:sp>
        <p:nvSpPr>
          <p:cNvPr id="13" name="Textplatzhalter 12"/>
          <p:cNvSpPr>
            <a:spLocks noGrp="1"/>
          </p:cNvSpPr>
          <p:nvPr>
            <p:ph type="body" sz="quarter" idx="13" hasCustomPrompt="1"/>
          </p:nvPr>
        </p:nvSpPr>
        <p:spPr>
          <a:xfrm>
            <a:off x="773072" y="181916"/>
            <a:ext cx="7851548" cy="180000"/>
          </a:xfrm>
          <a:prstGeom prst="rect">
            <a:avLst/>
          </a:prstGeom>
        </p:spPr>
        <p:txBody>
          <a:bodyPr anchor="ctr" anchorCtr="0"/>
          <a:lstStyle>
            <a:lvl1pPr marL="0" indent="0">
              <a:buNone/>
              <a:defRPr sz="900">
                <a:solidFill>
                  <a:schemeClr val="bg1"/>
                </a:solidFill>
              </a:defRPr>
            </a:lvl1pPr>
            <a:lvl2pPr>
              <a:defRPr sz="900"/>
            </a:lvl2pPr>
            <a:lvl3pPr>
              <a:defRPr sz="900"/>
            </a:lvl3pPr>
            <a:lvl4pPr>
              <a:defRPr sz="900"/>
            </a:lvl4pPr>
            <a:lvl5pPr>
              <a:defRPr sz="900"/>
            </a:lvl5pPr>
          </a:lstStyle>
          <a:p>
            <a:pPr lvl="0"/>
            <a:r>
              <a:rPr lang="de-DE" dirty="0"/>
              <a:t>KAPITELTITEL</a:t>
            </a:r>
            <a:endParaRPr lang="de-CH" dirty="0"/>
          </a:p>
        </p:txBody>
      </p:sp>
      <p:sp>
        <p:nvSpPr>
          <p:cNvPr id="9" name="Bildplatzhalter 8"/>
          <p:cNvSpPr>
            <a:spLocks noGrp="1"/>
          </p:cNvSpPr>
          <p:nvPr>
            <p:ph type="pic" sz="quarter" idx="14"/>
          </p:nvPr>
        </p:nvSpPr>
        <p:spPr>
          <a:xfrm>
            <a:off x="781050" y="2420888"/>
            <a:ext cx="7580313" cy="3456385"/>
          </a:xfrm>
          <a:prstGeom prst="rect">
            <a:avLst/>
          </a:prstGeom>
        </p:spPr>
        <p:txBody>
          <a:bodyPr/>
          <a:lstStyle>
            <a:lvl1pPr marL="0" indent="0">
              <a:buFontTx/>
              <a:buNone/>
              <a:defRPr/>
            </a:lvl1pPr>
          </a:lstStyle>
          <a:p>
            <a:endParaRPr lang="de-CH" dirty="0"/>
          </a:p>
        </p:txBody>
      </p:sp>
      <p:sp>
        <p:nvSpPr>
          <p:cNvPr id="8" name="Textplatzhalter 7"/>
          <p:cNvSpPr>
            <a:spLocks noGrp="1"/>
          </p:cNvSpPr>
          <p:nvPr>
            <p:ph type="body" sz="quarter" idx="15"/>
          </p:nvPr>
        </p:nvSpPr>
        <p:spPr>
          <a:xfrm>
            <a:off x="781050" y="1144916"/>
            <a:ext cx="7580313" cy="1203964"/>
          </a:xfrm>
          <a:prstGeom prst="rect">
            <a:avLst/>
          </a:prstGeom>
        </p:spPr>
        <p:txBody>
          <a:bodyPr/>
          <a:lstStyle>
            <a:lvl1pPr marL="0" indent="0">
              <a:buNone/>
              <a:defRPr sz="3500"/>
            </a:lvl1pPr>
            <a:lvl2pPr>
              <a:defRPr sz="3500"/>
            </a:lvl2pPr>
            <a:lvl3pPr>
              <a:defRPr sz="3500"/>
            </a:lvl3pPr>
            <a:lvl4pPr>
              <a:defRPr sz="3500"/>
            </a:lvl4pPr>
            <a:lvl5pPr>
              <a:defRPr sz="3500"/>
            </a:lvl5pPr>
          </a:lstStyle>
          <a:p>
            <a:pPr lvl="0"/>
            <a:endParaRPr lang="de-CH" dirty="0"/>
          </a:p>
        </p:txBody>
      </p:sp>
    </p:spTree>
    <p:extLst>
      <p:ext uri="{BB962C8B-B14F-4D97-AF65-F5344CB8AC3E}">
        <p14:creationId xmlns:p14="http://schemas.microsoft.com/office/powerpoint/2010/main" val="1416235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halt Bild gel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de-DE"/>
              <a:t>16.11.2023</a:t>
            </a:r>
            <a:endParaRPr lang="de-CH"/>
          </a:p>
        </p:txBody>
      </p:sp>
      <p:sp>
        <p:nvSpPr>
          <p:cNvPr id="5" name="Fußzeilenplatzhalter 4"/>
          <p:cNvSpPr>
            <a:spLocks noGrp="1"/>
          </p:cNvSpPr>
          <p:nvPr>
            <p:ph type="ftr" sz="quarter" idx="11"/>
          </p:nvPr>
        </p:nvSpPr>
        <p:spPr/>
        <p:txBody>
          <a:bodyPr/>
          <a:lstStyle/>
          <a:p>
            <a:r>
              <a:rPr lang="de-CH"/>
              <a:t>H.Rüegger, Selbstbestimmtes Sterben</a:t>
            </a:r>
          </a:p>
        </p:txBody>
      </p:sp>
      <p:sp>
        <p:nvSpPr>
          <p:cNvPr id="13" name="Textplatzhalter 12"/>
          <p:cNvSpPr>
            <a:spLocks noGrp="1"/>
          </p:cNvSpPr>
          <p:nvPr>
            <p:ph type="body" sz="quarter" idx="13" hasCustomPrompt="1"/>
          </p:nvPr>
        </p:nvSpPr>
        <p:spPr>
          <a:xfrm>
            <a:off x="773072" y="181916"/>
            <a:ext cx="7851548" cy="180000"/>
          </a:xfrm>
          <a:prstGeom prst="rect">
            <a:avLst/>
          </a:prstGeom>
        </p:spPr>
        <p:txBody>
          <a:bodyPr anchor="ctr" anchorCtr="0"/>
          <a:lstStyle>
            <a:lvl1pPr marL="0" indent="0">
              <a:buNone/>
              <a:defRPr sz="900">
                <a:solidFill>
                  <a:schemeClr val="bg1"/>
                </a:solidFill>
              </a:defRPr>
            </a:lvl1pPr>
            <a:lvl2pPr>
              <a:defRPr sz="900"/>
            </a:lvl2pPr>
            <a:lvl3pPr>
              <a:defRPr sz="900"/>
            </a:lvl3pPr>
            <a:lvl4pPr>
              <a:defRPr sz="900"/>
            </a:lvl4pPr>
            <a:lvl5pPr>
              <a:defRPr sz="900"/>
            </a:lvl5pPr>
          </a:lstStyle>
          <a:p>
            <a:pPr lvl="0"/>
            <a:r>
              <a:rPr lang="de-DE" dirty="0"/>
              <a:t>KAPITELTITEL</a:t>
            </a:r>
            <a:endParaRPr lang="de-CH" dirty="0"/>
          </a:p>
        </p:txBody>
      </p:sp>
      <p:sp>
        <p:nvSpPr>
          <p:cNvPr id="9" name="Bildplatzhalter 8"/>
          <p:cNvSpPr>
            <a:spLocks noGrp="1"/>
          </p:cNvSpPr>
          <p:nvPr>
            <p:ph type="pic" sz="quarter" idx="14"/>
          </p:nvPr>
        </p:nvSpPr>
        <p:spPr>
          <a:xfrm>
            <a:off x="781050" y="2420888"/>
            <a:ext cx="7580313" cy="3456385"/>
          </a:xfrm>
          <a:prstGeom prst="rect">
            <a:avLst/>
          </a:prstGeom>
        </p:spPr>
        <p:txBody>
          <a:bodyPr/>
          <a:lstStyle>
            <a:lvl1pPr marL="0" indent="0">
              <a:buFontTx/>
              <a:buNone/>
              <a:defRPr/>
            </a:lvl1pPr>
          </a:lstStyle>
          <a:p>
            <a:endParaRPr lang="de-CH" dirty="0"/>
          </a:p>
        </p:txBody>
      </p:sp>
      <p:sp>
        <p:nvSpPr>
          <p:cNvPr id="8" name="Textplatzhalter 7"/>
          <p:cNvSpPr>
            <a:spLocks noGrp="1"/>
          </p:cNvSpPr>
          <p:nvPr>
            <p:ph type="body" sz="quarter" idx="15"/>
          </p:nvPr>
        </p:nvSpPr>
        <p:spPr>
          <a:xfrm>
            <a:off x="781050" y="1144916"/>
            <a:ext cx="7580313" cy="1203964"/>
          </a:xfrm>
          <a:prstGeom prst="rect">
            <a:avLst/>
          </a:prstGeom>
        </p:spPr>
        <p:txBody>
          <a:bodyPr/>
          <a:lstStyle>
            <a:lvl1pPr marL="0" indent="0">
              <a:buNone/>
              <a:defRPr sz="3500"/>
            </a:lvl1pPr>
            <a:lvl2pPr>
              <a:defRPr sz="3500"/>
            </a:lvl2pPr>
            <a:lvl3pPr>
              <a:defRPr sz="3500"/>
            </a:lvl3pPr>
            <a:lvl4pPr>
              <a:defRPr sz="3500"/>
            </a:lvl4pPr>
            <a:lvl5pPr>
              <a:defRPr sz="3500"/>
            </a:lvl5pPr>
          </a:lstStyle>
          <a:p>
            <a:pPr lvl="0"/>
            <a:endParaRPr lang="de-CH" dirty="0"/>
          </a:p>
        </p:txBody>
      </p:sp>
    </p:spTree>
    <p:extLst>
      <p:ext uri="{BB962C8B-B14F-4D97-AF65-F5344CB8AC3E}">
        <p14:creationId xmlns:p14="http://schemas.microsoft.com/office/powerpoint/2010/main" val="35619197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Inhalt Bild bla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de-DE"/>
              <a:t>16.11.2023</a:t>
            </a:r>
            <a:endParaRPr lang="de-CH"/>
          </a:p>
        </p:txBody>
      </p:sp>
      <p:sp>
        <p:nvSpPr>
          <p:cNvPr id="5" name="Fußzeilenplatzhalter 4"/>
          <p:cNvSpPr>
            <a:spLocks noGrp="1"/>
          </p:cNvSpPr>
          <p:nvPr>
            <p:ph type="ftr" sz="quarter" idx="11"/>
          </p:nvPr>
        </p:nvSpPr>
        <p:spPr/>
        <p:txBody>
          <a:bodyPr/>
          <a:lstStyle/>
          <a:p>
            <a:r>
              <a:rPr lang="de-CH"/>
              <a:t>H.Rüegger, Selbstbestimmtes Sterben</a:t>
            </a:r>
          </a:p>
        </p:txBody>
      </p:sp>
      <p:sp>
        <p:nvSpPr>
          <p:cNvPr id="13" name="Textplatzhalter 12"/>
          <p:cNvSpPr>
            <a:spLocks noGrp="1"/>
          </p:cNvSpPr>
          <p:nvPr>
            <p:ph type="body" sz="quarter" idx="13" hasCustomPrompt="1"/>
          </p:nvPr>
        </p:nvSpPr>
        <p:spPr>
          <a:xfrm>
            <a:off x="773072" y="181916"/>
            <a:ext cx="7851548" cy="180000"/>
          </a:xfrm>
          <a:prstGeom prst="rect">
            <a:avLst/>
          </a:prstGeom>
        </p:spPr>
        <p:txBody>
          <a:bodyPr anchor="ctr" anchorCtr="0"/>
          <a:lstStyle>
            <a:lvl1pPr marL="0" indent="0">
              <a:buNone/>
              <a:defRPr sz="900">
                <a:solidFill>
                  <a:schemeClr val="bg1"/>
                </a:solidFill>
              </a:defRPr>
            </a:lvl1pPr>
            <a:lvl2pPr>
              <a:defRPr sz="900"/>
            </a:lvl2pPr>
            <a:lvl3pPr>
              <a:defRPr sz="900"/>
            </a:lvl3pPr>
            <a:lvl4pPr>
              <a:defRPr sz="900"/>
            </a:lvl4pPr>
            <a:lvl5pPr>
              <a:defRPr sz="900"/>
            </a:lvl5pPr>
          </a:lstStyle>
          <a:p>
            <a:pPr lvl="0"/>
            <a:r>
              <a:rPr lang="de-DE" dirty="0"/>
              <a:t>KAPITELTITEL</a:t>
            </a:r>
            <a:endParaRPr lang="de-CH" dirty="0"/>
          </a:p>
        </p:txBody>
      </p:sp>
      <p:sp>
        <p:nvSpPr>
          <p:cNvPr id="9" name="Bildplatzhalter 8"/>
          <p:cNvSpPr>
            <a:spLocks noGrp="1"/>
          </p:cNvSpPr>
          <p:nvPr>
            <p:ph type="pic" sz="quarter" idx="14"/>
          </p:nvPr>
        </p:nvSpPr>
        <p:spPr>
          <a:xfrm>
            <a:off x="781050" y="2420888"/>
            <a:ext cx="7580313" cy="3456385"/>
          </a:xfrm>
          <a:prstGeom prst="rect">
            <a:avLst/>
          </a:prstGeom>
        </p:spPr>
        <p:txBody>
          <a:bodyPr/>
          <a:lstStyle>
            <a:lvl1pPr marL="0" indent="0">
              <a:buFontTx/>
              <a:buNone/>
              <a:defRPr/>
            </a:lvl1pPr>
          </a:lstStyle>
          <a:p>
            <a:endParaRPr lang="de-CH" dirty="0"/>
          </a:p>
        </p:txBody>
      </p:sp>
      <p:sp>
        <p:nvSpPr>
          <p:cNvPr id="8" name="Textplatzhalter 7"/>
          <p:cNvSpPr>
            <a:spLocks noGrp="1"/>
          </p:cNvSpPr>
          <p:nvPr>
            <p:ph type="body" sz="quarter" idx="15"/>
          </p:nvPr>
        </p:nvSpPr>
        <p:spPr>
          <a:xfrm>
            <a:off x="781050" y="1144916"/>
            <a:ext cx="7580313" cy="1203964"/>
          </a:xfrm>
          <a:prstGeom prst="rect">
            <a:avLst/>
          </a:prstGeom>
        </p:spPr>
        <p:txBody>
          <a:bodyPr/>
          <a:lstStyle>
            <a:lvl1pPr marL="0" indent="0">
              <a:buNone/>
              <a:defRPr sz="3500"/>
            </a:lvl1pPr>
            <a:lvl2pPr>
              <a:defRPr sz="3500"/>
            </a:lvl2pPr>
            <a:lvl3pPr>
              <a:defRPr sz="3500"/>
            </a:lvl3pPr>
            <a:lvl4pPr>
              <a:defRPr sz="3500"/>
            </a:lvl4pPr>
            <a:lvl5pPr>
              <a:defRPr sz="3500"/>
            </a:lvl5pPr>
          </a:lstStyle>
          <a:p>
            <a:pPr lvl="0"/>
            <a:endParaRPr lang="de-CH" dirty="0"/>
          </a:p>
        </p:txBody>
      </p:sp>
    </p:spTree>
    <p:extLst>
      <p:ext uri="{BB962C8B-B14F-4D97-AF65-F5344CB8AC3E}">
        <p14:creationId xmlns:p14="http://schemas.microsoft.com/office/powerpoint/2010/main" val="23279446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halt Bild grü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de-DE"/>
              <a:t>16.11.2023</a:t>
            </a:r>
            <a:endParaRPr lang="de-CH"/>
          </a:p>
        </p:txBody>
      </p:sp>
      <p:sp>
        <p:nvSpPr>
          <p:cNvPr id="5" name="Fußzeilenplatzhalter 4"/>
          <p:cNvSpPr>
            <a:spLocks noGrp="1"/>
          </p:cNvSpPr>
          <p:nvPr>
            <p:ph type="ftr" sz="quarter" idx="11"/>
          </p:nvPr>
        </p:nvSpPr>
        <p:spPr/>
        <p:txBody>
          <a:bodyPr/>
          <a:lstStyle/>
          <a:p>
            <a:r>
              <a:rPr lang="de-CH"/>
              <a:t>H.Rüegger, Selbstbestimmtes Sterben</a:t>
            </a:r>
          </a:p>
        </p:txBody>
      </p:sp>
      <p:sp>
        <p:nvSpPr>
          <p:cNvPr id="13" name="Textplatzhalter 12"/>
          <p:cNvSpPr>
            <a:spLocks noGrp="1"/>
          </p:cNvSpPr>
          <p:nvPr>
            <p:ph type="body" sz="quarter" idx="13" hasCustomPrompt="1"/>
          </p:nvPr>
        </p:nvSpPr>
        <p:spPr>
          <a:xfrm>
            <a:off x="773072" y="181916"/>
            <a:ext cx="7851548" cy="180000"/>
          </a:xfrm>
          <a:prstGeom prst="rect">
            <a:avLst/>
          </a:prstGeom>
        </p:spPr>
        <p:txBody>
          <a:bodyPr anchor="ctr" anchorCtr="0"/>
          <a:lstStyle>
            <a:lvl1pPr marL="0" indent="0">
              <a:buNone/>
              <a:defRPr sz="900">
                <a:solidFill>
                  <a:schemeClr val="bg1"/>
                </a:solidFill>
              </a:defRPr>
            </a:lvl1pPr>
            <a:lvl2pPr>
              <a:defRPr sz="900"/>
            </a:lvl2pPr>
            <a:lvl3pPr>
              <a:defRPr sz="900"/>
            </a:lvl3pPr>
            <a:lvl4pPr>
              <a:defRPr sz="900"/>
            </a:lvl4pPr>
            <a:lvl5pPr>
              <a:defRPr sz="900"/>
            </a:lvl5pPr>
          </a:lstStyle>
          <a:p>
            <a:pPr lvl="0"/>
            <a:r>
              <a:rPr lang="de-DE" dirty="0"/>
              <a:t>KAPITELTITEL</a:t>
            </a:r>
            <a:endParaRPr lang="de-CH" dirty="0"/>
          </a:p>
        </p:txBody>
      </p:sp>
      <p:sp>
        <p:nvSpPr>
          <p:cNvPr id="9" name="Bildplatzhalter 8"/>
          <p:cNvSpPr>
            <a:spLocks noGrp="1"/>
          </p:cNvSpPr>
          <p:nvPr>
            <p:ph type="pic" sz="quarter" idx="14"/>
          </p:nvPr>
        </p:nvSpPr>
        <p:spPr>
          <a:xfrm>
            <a:off x="781050" y="2420888"/>
            <a:ext cx="7580313" cy="3456385"/>
          </a:xfrm>
          <a:prstGeom prst="rect">
            <a:avLst/>
          </a:prstGeom>
        </p:spPr>
        <p:txBody>
          <a:bodyPr/>
          <a:lstStyle>
            <a:lvl1pPr marL="0" indent="0">
              <a:buFontTx/>
              <a:buNone/>
              <a:defRPr/>
            </a:lvl1pPr>
          </a:lstStyle>
          <a:p>
            <a:endParaRPr lang="de-CH" dirty="0"/>
          </a:p>
        </p:txBody>
      </p:sp>
      <p:sp>
        <p:nvSpPr>
          <p:cNvPr id="8" name="Textplatzhalter 7"/>
          <p:cNvSpPr>
            <a:spLocks noGrp="1"/>
          </p:cNvSpPr>
          <p:nvPr>
            <p:ph type="body" sz="quarter" idx="15"/>
          </p:nvPr>
        </p:nvSpPr>
        <p:spPr>
          <a:xfrm>
            <a:off x="781050" y="1144916"/>
            <a:ext cx="7580313" cy="1203964"/>
          </a:xfrm>
          <a:prstGeom prst="rect">
            <a:avLst/>
          </a:prstGeom>
        </p:spPr>
        <p:txBody>
          <a:bodyPr/>
          <a:lstStyle>
            <a:lvl1pPr marL="0" indent="0">
              <a:buNone/>
              <a:defRPr sz="3500"/>
            </a:lvl1pPr>
            <a:lvl2pPr>
              <a:defRPr sz="3500"/>
            </a:lvl2pPr>
            <a:lvl3pPr>
              <a:defRPr sz="3500"/>
            </a:lvl3pPr>
            <a:lvl4pPr>
              <a:defRPr sz="3500"/>
            </a:lvl4pPr>
            <a:lvl5pPr>
              <a:defRPr sz="3500"/>
            </a:lvl5pPr>
          </a:lstStyle>
          <a:p>
            <a:pPr lvl="0"/>
            <a:endParaRPr lang="de-CH" dirty="0"/>
          </a:p>
        </p:txBody>
      </p:sp>
    </p:spTree>
    <p:extLst>
      <p:ext uri="{BB962C8B-B14F-4D97-AF65-F5344CB8AC3E}">
        <p14:creationId xmlns:p14="http://schemas.microsoft.com/office/powerpoint/2010/main" val="42222850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halt Bild ganzseitig">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de-DE"/>
              <a:t>16.11.2023</a:t>
            </a:r>
            <a:endParaRPr lang="de-CH"/>
          </a:p>
        </p:txBody>
      </p:sp>
      <p:sp>
        <p:nvSpPr>
          <p:cNvPr id="5" name="Fußzeilenplatzhalter 4"/>
          <p:cNvSpPr>
            <a:spLocks noGrp="1"/>
          </p:cNvSpPr>
          <p:nvPr>
            <p:ph type="ftr" sz="quarter" idx="11"/>
          </p:nvPr>
        </p:nvSpPr>
        <p:spPr/>
        <p:txBody>
          <a:bodyPr/>
          <a:lstStyle/>
          <a:p>
            <a:r>
              <a:rPr lang="de-CH"/>
              <a:t>H.Rüegger, Selbstbestimmtes Sterben</a:t>
            </a:r>
          </a:p>
        </p:txBody>
      </p:sp>
      <p:sp>
        <p:nvSpPr>
          <p:cNvPr id="13" name="Textplatzhalter 12"/>
          <p:cNvSpPr>
            <a:spLocks noGrp="1"/>
          </p:cNvSpPr>
          <p:nvPr>
            <p:ph type="body" sz="quarter" idx="13" hasCustomPrompt="1"/>
          </p:nvPr>
        </p:nvSpPr>
        <p:spPr>
          <a:xfrm>
            <a:off x="773072" y="181916"/>
            <a:ext cx="7851548" cy="180000"/>
          </a:xfrm>
          <a:prstGeom prst="rect">
            <a:avLst/>
          </a:prstGeom>
        </p:spPr>
        <p:txBody>
          <a:bodyPr anchor="ctr" anchorCtr="0"/>
          <a:lstStyle>
            <a:lvl1pPr marL="0" indent="0">
              <a:buNone/>
              <a:defRPr sz="900">
                <a:solidFill>
                  <a:schemeClr val="bg1"/>
                </a:solidFill>
              </a:defRPr>
            </a:lvl1pPr>
            <a:lvl2pPr>
              <a:defRPr sz="900"/>
            </a:lvl2pPr>
            <a:lvl3pPr>
              <a:defRPr sz="900"/>
            </a:lvl3pPr>
            <a:lvl4pPr>
              <a:defRPr sz="900"/>
            </a:lvl4pPr>
            <a:lvl5pPr>
              <a:defRPr sz="900"/>
            </a:lvl5pPr>
          </a:lstStyle>
          <a:p>
            <a:pPr lvl="0"/>
            <a:r>
              <a:rPr lang="de-DE" dirty="0"/>
              <a:t>KAPITELTITEL</a:t>
            </a:r>
            <a:endParaRPr lang="de-CH" dirty="0"/>
          </a:p>
        </p:txBody>
      </p:sp>
      <p:sp>
        <p:nvSpPr>
          <p:cNvPr id="9" name="Bildplatzhalter 8"/>
          <p:cNvSpPr>
            <a:spLocks noGrp="1"/>
          </p:cNvSpPr>
          <p:nvPr>
            <p:ph type="pic" sz="quarter" idx="14"/>
          </p:nvPr>
        </p:nvSpPr>
        <p:spPr>
          <a:xfrm>
            <a:off x="179512" y="620688"/>
            <a:ext cx="8784976" cy="5472608"/>
          </a:xfrm>
          <a:prstGeom prst="rect">
            <a:avLst/>
          </a:prstGeom>
        </p:spPr>
        <p:txBody>
          <a:bodyPr/>
          <a:lstStyle>
            <a:lvl1pPr marL="0" indent="0">
              <a:buFontTx/>
              <a:buNone/>
              <a:defRPr/>
            </a:lvl1pPr>
          </a:lstStyle>
          <a:p>
            <a:endParaRPr lang="de-CH" dirty="0"/>
          </a:p>
        </p:txBody>
      </p:sp>
    </p:spTree>
    <p:extLst>
      <p:ext uri="{BB962C8B-B14F-4D97-AF65-F5344CB8AC3E}">
        <p14:creationId xmlns:p14="http://schemas.microsoft.com/office/powerpoint/2010/main" val="2099671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elfolie gel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0212" y="1726985"/>
            <a:ext cx="7772400" cy="1125951"/>
          </a:xfrm>
        </p:spPr>
        <p:txBody>
          <a:bodyPr lIns="0" tIns="0" rIns="0" bIns="0" anchor="t" anchorCtr="0">
            <a:noAutofit/>
          </a:bodyPr>
          <a:lstStyle>
            <a:lvl1pPr algn="l">
              <a:defRPr sz="3500"/>
            </a:lvl1pPr>
          </a:lstStyle>
          <a:p>
            <a:r>
              <a:rPr lang="de-DE"/>
              <a:t>Titelmasterformat durch Klicken bearbeiten</a:t>
            </a:r>
            <a:endParaRPr lang="de-CH" dirty="0"/>
          </a:p>
        </p:txBody>
      </p:sp>
      <p:sp>
        <p:nvSpPr>
          <p:cNvPr id="3" name="Untertitel 2"/>
          <p:cNvSpPr>
            <a:spLocks noGrp="1"/>
          </p:cNvSpPr>
          <p:nvPr>
            <p:ph type="subTitle" idx="1"/>
          </p:nvPr>
        </p:nvSpPr>
        <p:spPr>
          <a:xfrm>
            <a:off x="776753" y="3087176"/>
            <a:ext cx="7755687" cy="1205920"/>
          </a:xfrm>
        </p:spPr>
        <p:txBody>
          <a:bodyPr lIns="0" tIns="0" rIns="0" bIns="0">
            <a:noAutofit/>
          </a:bodyPr>
          <a:lstStyle>
            <a:lvl1pPr marL="0" indent="0" algn="l">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de-CH" dirty="0"/>
          </a:p>
        </p:txBody>
      </p:sp>
      <p:sp>
        <p:nvSpPr>
          <p:cNvPr id="9" name="Textplatzhalter 8"/>
          <p:cNvSpPr>
            <a:spLocks noGrp="1"/>
          </p:cNvSpPr>
          <p:nvPr>
            <p:ph type="body" sz="quarter" idx="13"/>
          </p:nvPr>
        </p:nvSpPr>
        <p:spPr>
          <a:xfrm>
            <a:off x="783476" y="1198708"/>
            <a:ext cx="7748963" cy="286076"/>
          </a:xfrm>
        </p:spPr>
        <p:txBody>
          <a:bodyPr lIns="0" tIns="0" rIns="0" bIns="0">
            <a:noAutofit/>
          </a:bodyPr>
          <a:lstStyle>
            <a:lvl1pPr marL="0" indent="0">
              <a:buFontTx/>
              <a:buNone/>
              <a:defRPr sz="1400"/>
            </a:lvl1pPr>
            <a:lvl2pPr marL="457200" indent="0">
              <a:buFontTx/>
              <a:buNone/>
              <a:defRPr sz="1100"/>
            </a:lvl2pPr>
            <a:lvl3pPr marL="914400" indent="0">
              <a:buFontTx/>
              <a:buNone/>
              <a:defRPr sz="1100"/>
            </a:lvl3pPr>
            <a:lvl4pPr marL="1371600" indent="0">
              <a:buFontTx/>
              <a:buNone/>
              <a:defRPr sz="1100"/>
            </a:lvl4pPr>
            <a:lvl5pPr marL="1828800" indent="0">
              <a:buFontTx/>
              <a:buNone/>
              <a:defRPr sz="1100"/>
            </a:lvl5pPr>
          </a:lstStyle>
          <a:p>
            <a:pPr lvl="0"/>
            <a:r>
              <a:rPr lang="de-DE"/>
              <a:t>Textmasterformat bearbeiten</a:t>
            </a:r>
          </a:p>
        </p:txBody>
      </p:sp>
    </p:spTree>
    <p:extLst>
      <p:ext uri="{BB962C8B-B14F-4D97-AF65-F5344CB8AC3E}">
        <p14:creationId xmlns:p14="http://schemas.microsoft.com/office/powerpoint/2010/main" val="20554040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6" Type="http://schemas.openxmlformats.org/officeDocument/2006/relationships/image" Target="../media/image5.jpe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theme" Target="../theme/theme2.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48488" y="6106188"/>
            <a:ext cx="2020604" cy="570837"/>
          </a:xfrm>
          <a:prstGeom prst="rect">
            <a:avLst/>
          </a:prstGeom>
        </p:spPr>
      </p:pic>
      <p:sp>
        <p:nvSpPr>
          <p:cNvPr id="2" name="Titelplatzhalter 1"/>
          <p:cNvSpPr>
            <a:spLocks noGrp="1"/>
          </p:cNvSpPr>
          <p:nvPr>
            <p:ph type="title"/>
          </p:nvPr>
        </p:nvSpPr>
        <p:spPr>
          <a:xfrm>
            <a:off x="781050" y="1147320"/>
            <a:ext cx="7905750" cy="1849632"/>
          </a:xfrm>
          <a:prstGeom prst="rect">
            <a:avLst/>
          </a:prstGeom>
        </p:spPr>
        <p:txBody>
          <a:bodyPr vert="horz" lIns="0" tIns="0" rIns="0" bIns="0" rtlCol="0" anchor="t" anchorCtr="0">
            <a:noAutofit/>
          </a:bodyPr>
          <a:lstStyle/>
          <a:p>
            <a:r>
              <a:rPr lang="de-DE" dirty="0"/>
              <a:t>Titelmasterformat durch Klicken bearbeiten</a:t>
            </a:r>
            <a:endParaRPr lang="de-CH" dirty="0"/>
          </a:p>
        </p:txBody>
      </p:sp>
      <p:sp>
        <p:nvSpPr>
          <p:cNvPr id="3" name="Textplatzhalter 2"/>
          <p:cNvSpPr>
            <a:spLocks noGrp="1"/>
          </p:cNvSpPr>
          <p:nvPr>
            <p:ph type="body" idx="1"/>
          </p:nvPr>
        </p:nvSpPr>
        <p:spPr>
          <a:xfrm>
            <a:off x="781050" y="3147693"/>
            <a:ext cx="7905750" cy="2657572"/>
          </a:xfrm>
          <a:prstGeom prst="rect">
            <a:avLst/>
          </a:prstGeom>
        </p:spPr>
        <p:txBody>
          <a:bodyPr vert="horz" lIns="0" tIns="0" rIns="0" bIns="0" rtlCol="0">
            <a:no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8" name="Rechteck 7"/>
          <p:cNvSpPr/>
          <p:nvPr/>
        </p:nvSpPr>
        <p:spPr>
          <a:xfrm>
            <a:off x="179512" y="180000"/>
            <a:ext cx="8784976" cy="180000"/>
          </a:xfrm>
          <a:prstGeom prst="rect">
            <a:avLst/>
          </a:prstGeom>
          <a:solidFill>
            <a:srgbClr val="94C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663497412"/>
      </p:ext>
    </p:extLst>
  </p:cSld>
  <p:clrMap bg1="lt1" tx1="dk1" bg2="lt2" tx2="dk2" accent1="accent1" accent2="accent2" accent3="accent3" accent4="accent4" accent5="accent5" accent6="accent6" hlink="hlink" folHlink="folHlink"/>
  <p:sldLayoutIdLst>
    <p:sldLayoutId id="2147483649" r:id="rId1"/>
    <p:sldLayoutId id="2147483652" r:id="rId2"/>
    <p:sldLayoutId id="2147483650" r:id="rId3"/>
  </p:sldLayoutIdLst>
  <p:hf sldNum="0" hdr="0"/>
  <p:txStyles>
    <p:titleStyle>
      <a:lvl1pPr algn="l" defTabSz="914400" rtl="0" eaLnBrk="1" latinLnBrk="0" hangingPunct="1">
        <a:spcBef>
          <a:spcPct val="0"/>
        </a:spcBef>
        <a:buNone/>
        <a:defRPr sz="3500" kern="1200">
          <a:solidFill>
            <a:schemeClr val="tx1"/>
          </a:solidFill>
          <a:latin typeface="Arial" panose="020B0604020202020204" pitchFamily="34" charset="0"/>
          <a:ea typeface="+mj-ea"/>
          <a:cs typeface="Arial" panose="020B0604020202020204" pitchFamily="34" charset="0"/>
        </a:defRPr>
      </a:lvl1pPr>
    </p:titleStyle>
    <p:bodyStyle>
      <a:lvl1pPr marL="180975" indent="-180975" algn="l" defTabSz="914400" rtl="0" eaLnBrk="1" latinLnBrk="0" hangingPunct="1">
        <a:spcBef>
          <a:spcPct val="20000"/>
        </a:spcBef>
        <a:buFont typeface="Arial" panose="020B0604020202020204" pitchFamily="34" charset="0"/>
        <a:buChar char="•"/>
        <a:defRPr sz="23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3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3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3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3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Grafik 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942941" y="6106188"/>
            <a:ext cx="1991353" cy="570837"/>
          </a:xfrm>
          <a:prstGeom prst="rect">
            <a:avLst/>
          </a:prstGeom>
        </p:spPr>
      </p:pic>
      <p:sp>
        <p:nvSpPr>
          <p:cNvPr id="2" name="Titelplatzhalter 1"/>
          <p:cNvSpPr>
            <a:spLocks noGrp="1"/>
          </p:cNvSpPr>
          <p:nvPr>
            <p:ph type="title"/>
          </p:nvPr>
        </p:nvSpPr>
        <p:spPr>
          <a:xfrm>
            <a:off x="781050" y="1147320"/>
            <a:ext cx="7905750" cy="1849632"/>
          </a:xfrm>
          <a:prstGeom prst="rect">
            <a:avLst/>
          </a:prstGeom>
        </p:spPr>
        <p:txBody>
          <a:bodyPr vert="horz" lIns="0" tIns="0" rIns="0" bIns="0" rtlCol="0" anchor="t" anchorCtr="0">
            <a:noAutofit/>
          </a:bodyPr>
          <a:lstStyle/>
          <a:p>
            <a:r>
              <a:rPr lang="de-DE" dirty="0"/>
              <a:t>Titelmasterformat durch Klicken bearbeiten</a:t>
            </a:r>
            <a:endParaRPr lang="de-CH" dirty="0"/>
          </a:p>
        </p:txBody>
      </p:sp>
      <p:sp>
        <p:nvSpPr>
          <p:cNvPr id="4" name="Datumsplatzhalter 3"/>
          <p:cNvSpPr>
            <a:spLocks noGrp="1"/>
          </p:cNvSpPr>
          <p:nvPr>
            <p:ph type="dt" sz="half" idx="2"/>
          </p:nvPr>
        </p:nvSpPr>
        <p:spPr>
          <a:xfrm>
            <a:off x="781050" y="6453336"/>
            <a:ext cx="1630710" cy="221109"/>
          </a:xfrm>
          <a:prstGeom prst="rect">
            <a:avLst/>
          </a:prstGeom>
        </p:spPr>
        <p:txBody>
          <a:bodyPr vert="horz" lIns="0" tIns="0" rIns="0" bIns="0" rtlCol="0" anchor="b" anchorCtr="0"/>
          <a:lstStyle>
            <a:lvl1pPr algn="l">
              <a:defRPr sz="900">
                <a:solidFill>
                  <a:schemeClr val="tx1"/>
                </a:solidFill>
                <a:latin typeface="Arial" panose="020B0604020202020204" pitchFamily="34" charset="0"/>
                <a:cs typeface="Arial" panose="020B0604020202020204" pitchFamily="34" charset="0"/>
              </a:defRPr>
            </a:lvl1pPr>
          </a:lstStyle>
          <a:p>
            <a:r>
              <a:rPr lang="de-DE"/>
              <a:t>16.11.2023</a:t>
            </a:r>
            <a:endParaRPr lang="de-CH" dirty="0"/>
          </a:p>
        </p:txBody>
      </p:sp>
      <p:sp>
        <p:nvSpPr>
          <p:cNvPr id="5" name="Fußzeilenplatzhalter 4"/>
          <p:cNvSpPr>
            <a:spLocks noGrp="1"/>
          </p:cNvSpPr>
          <p:nvPr>
            <p:ph type="ftr" sz="quarter" idx="3"/>
          </p:nvPr>
        </p:nvSpPr>
        <p:spPr>
          <a:xfrm>
            <a:off x="2483768" y="6453336"/>
            <a:ext cx="2895600" cy="223689"/>
          </a:xfrm>
          <a:prstGeom prst="rect">
            <a:avLst/>
          </a:prstGeom>
        </p:spPr>
        <p:txBody>
          <a:bodyPr vert="horz" lIns="0" tIns="0" rIns="0" bIns="0" rtlCol="0" anchor="b" anchorCtr="0"/>
          <a:lstStyle>
            <a:lvl1pPr algn="l">
              <a:defRPr sz="900">
                <a:solidFill>
                  <a:schemeClr val="tx1"/>
                </a:solidFill>
                <a:latin typeface="Arial" panose="020B0604020202020204" pitchFamily="34" charset="0"/>
                <a:cs typeface="Arial" panose="020B0604020202020204" pitchFamily="34" charset="0"/>
              </a:defRPr>
            </a:lvl1pPr>
          </a:lstStyle>
          <a:p>
            <a:r>
              <a:rPr lang="de-CH"/>
              <a:t>H.Rüegger, Selbstbestimmtes Sterben</a:t>
            </a:r>
            <a:endParaRPr lang="de-CH" dirty="0"/>
          </a:p>
        </p:txBody>
      </p:sp>
      <p:sp>
        <p:nvSpPr>
          <p:cNvPr id="8" name="Rechteck 7"/>
          <p:cNvSpPr/>
          <p:nvPr/>
        </p:nvSpPr>
        <p:spPr>
          <a:xfrm>
            <a:off x="179512" y="180000"/>
            <a:ext cx="8784976" cy="180000"/>
          </a:xfrm>
          <a:prstGeom prst="rect">
            <a:avLst/>
          </a:prstGeom>
          <a:solidFill>
            <a:srgbClr val="94C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0" name="Foliennummernplatzhalter 5"/>
          <p:cNvSpPr txBox="1">
            <a:spLocks/>
          </p:cNvSpPr>
          <p:nvPr/>
        </p:nvSpPr>
        <p:spPr>
          <a:xfrm>
            <a:off x="287744" y="175192"/>
            <a:ext cx="323816" cy="180000"/>
          </a:xfrm>
          <a:prstGeom prst="rect">
            <a:avLst/>
          </a:prstGeom>
        </p:spPr>
        <p:txBody>
          <a:bodyPr lIns="0" tIns="0" rIns="0" bIns="0" anchor="ctr" anchorCtr="0"/>
          <a:lstStyle>
            <a:defPPr>
              <a:defRPr lang="de-DE"/>
            </a:defPPr>
            <a:lvl1pPr marL="0" algn="l"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0FA58F-0AD4-4070-8592-7B365068C4E0}" type="slidenum">
              <a:rPr lang="de-CH" smtClean="0"/>
              <a:pPr/>
              <a:t>‹Nr.›</a:t>
            </a:fld>
            <a:endParaRPr lang="de-CH" dirty="0"/>
          </a:p>
        </p:txBody>
      </p:sp>
      <p:sp>
        <p:nvSpPr>
          <p:cNvPr id="7" name="Textplatzhalter 6"/>
          <p:cNvSpPr>
            <a:spLocks noGrp="1"/>
          </p:cNvSpPr>
          <p:nvPr>
            <p:ph type="body" idx="1"/>
          </p:nvPr>
        </p:nvSpPr>
        <p:spPr>
          <a:xfrm>
            <a:off x="781050" y="3140968"/>
            <a:ext cx="7905750" cy="2808313"/>
          </a:xfrm>
          <a:prstGeom prst="rect">
            <a:avLst/>
          </a:prstGeom>
        </p:spPr>
        <p:txBody>
          <a:bodyPr vert="horz" lIns="0" tIns="0" rIns="0" bIns="0" rtlCol="0">
            <a:no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Tree>
    <p:extLst>
      <p:ext uri="{BB962C8B-B14F-4D97-AF65-F5344CB8AC3E}">
        <p14:creationId xmlns:p14="http://schemas.microsoft.com/office/powerpoint/2010/main" val="1628546057"/>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 id="2147483668" r:id="rId12"/>
    <p:sldLayoutId id="2147483669" r:id="rId13"/>
    <p:sldLayoutId id="2147483671" r:id="rId14"/>
  </p:sldLayoutIdLst>
  <p:hf sldNum="0" hdr="0"/>
  <p:txStyles>
    <p:titleStyle>
      <a:lvl1pPr algn="l" defTabSz="914400" rtl="0" eaLnBrk="1" latinLnBrk="0" hangingPunct="1">
        <a:spcBef>
          <a:spcPct val="0"/>
        </a:spcBef>
        <a:buNone/>
        <a:defRPr sz="3500" kern="1200">
          <a:solidFill>
            <a:schemeClr val="tx1"/>
          </a:solidFill>
          <a:latin typeface="Arial" panose="020B0604020202020204" pitchFamily="34" charset="0"/>
          <a:ea typeface="+mj-ea"/>
          <a:cs typeface="Arial" panose="020B0604020202020204" pitchFamily="34" charset="0"/>
        </a:defRPr>
      </a:lvl1pPr>
    </p:titleStyle>
    <p:bodyStyle>
      <a:lvl1pPr marL="180975" indent="-180975" algn="l" defTabSz="914400" rtl="0" eaLnBrk="1" latinLnBrk="0" hangingPunct="1">
        <a:spcBef>
          <a:spcPct val="20000"/>
        </a:spcBef>
        <a:buFont typeface="Arial" panose="020B0604020202020204" pitchFamily="34" charset="0"/>
        <a:buChar char="•"/>
        <a:defRPr sz="23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3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3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3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3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55576" y="2564904"/>
            <a:ext cx="7772400" cy="3096344"/>
          </a:xfrm>
        </p:spPr>
        <p:txBody>
          <a:bodyPr/>
          <a:lstStyle/>
          <a:p>
            <a:r>
              <a:rPr lang="de-CH" b="1" dirty="0"/>
              <a:t>Selbstbestimmtes Sterben zwischen Freiheit und Zumutung</a:t>
            </a:r>
            <a:br>
              <a:rPr lang="de-CH" dirty="0"/>
            </a:br>
            <a:br>
              <a:rPr lang="de-CH" dirty="0"/>
            </a:br>
            <a:br>
              <a:rPr lang="de-CH" dirty="0"/>
            </a:br>
            <a:r>
              <a:rPr lang="de-CH" sz="2400" dirty="0"/>
              <a:t>Kantonaler Seniorenverband Zug</a:t>
            </a:r>
            <a:br>
              <a:rPr lang="de-CH" sz="2400" dirty="0"/>
            </a:br>
            <a:r>
              <a:rPr lang="de-CH" sz="2400" dirty="0"/>
              <a:t>16. November 2023</a:t>
            </a:r>
            <a:endParaRPr lang="de-CH" dirty="0"/>
          </a:p>
        </p:txBody>
      </p:sp>
      <p:sp>
        <p:nvSpPr>
          <p:cNvPr id="4" name="Textplatzhalter 3"/>
          <p:cNvSpPr>
            <a:spLocks noGrp="1"/>
          </p:cNvSpPr>
          <p:nvPr>
            <p:ph type="body" sz="quarter" idx="13"/>
          </p:nvPr>
        </p:nvSpPr>
        <p:spPr/>
        <p:txBody>
          <a:bodyPr/>
          <a:lstStyle/>
          <a:p>
            <a:r>
              <a:rPr lang="de-CH" sz="2400" dirty="0"/>
              <a:t>Dr. Heinz </a:t>
            </a:r>
            <a:r>
              <a:rPr lang="de-CH" sz="2400" dirty="0" err="1"/>
              <a:t>Rüegger</a:t>
            </a:r>
            <a:endParaRPr lang="de-CH" sz="2400" dirty="0"/>
          </a:p>
        </p:txBody>
      </p:sp>
    </p:spTree>
    <p:extLst>
      <p:ext uri="{BB962C8B-B14F-4D97-AF65-F5344CB8AC3E}">
        <p14:creationId xmlns:p14="http://schemas.microsoft.com/office/powerpoint/2010/main" val="678692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25261" y="692696"/>
            <a:ext cx="7896244" cy="648072"/>
          </a:xfrm>
        </p:spPr>
        <p:txBody>
          <a:bodyPr/>
          <a:lstStyle/>
          <a:p>
            <a:r>
              <a:rPr lang="de-CH" dirty="0"/>
              <a:t>Multioptionsdilemma</a:t>
            </a:r>
          </a:p>
        </p:txBody>
      </p:sp>
      <p:sp>
        <p:nvSpPr>
          <p:cNvPr id="3" name="Datumsplatzhalter 2"/>
          <p:cNvSpPr>
            <a:spLocks noGrp="1"/>
          </p:cNvSpPr>
          <p:nvPr>
            <p:ph type="dt" sz="half" idx="10"/>
          </p:nvPr>
        </p:nvSpPr>
        <p:spPr/>
        <p:txBody>
          <a:bodyPr/>
          <a:lstStyle/>
          <a:p>
            <a:r>
              <a:rPr lang="de-DE"/>
              <a:t>16.11.2023</a:t>
            </a:r>
            <a:endParaRPr lang="de-CH" dirty="0"/>
          </a:p>
        </p:txBody>
      </p:sp>
      <p:sp>
        <p:nvSpPr>
          <p:cNvPr id="5" name="Textplatzhalter 4"/>
          <p:cNvSpPr>
            <a:spLocks noGrp="1"/>
          </p:cNvSpPr>
          <p:nvPr>
            <p:ph type="body" sz="quarter" idx="13"/>
          </p:nvPr>
        </p:nvSpPr>
        <p:spPr>
          <a:xfrm>
            <a:off x="773072" y="181916"/>
            <a:ext cx="7851548" cy="180000"/>
          </a:xfrm>
        </p:spPr>
        <p:txBody>
          <a:bodyPr/>
          <a:lstStyle/>
          <a:p>
            <a:endParaRPr lang="de-CH" dirty="0"/>
          </a:p>
        </p:txBody>
      </p:sp>
      <p:sp>
        <p:nvSpPr>
          <p:cNvPr id="6" name="Textplatzhalter 5"/>
          <p:cNvSpPr>
            <a:spLocks noGrp="1"/>
          </p:cNvSpPr>
          <p:nvPr>
            <p:ph type="body" sz="quarter" idx="14"/>
          </p:nvPr>
        </p:nvSpPr>
        <p:spPr>
          <a:xfrm>
            <a:off x="755154" y="1484784"/>
            <a:ext cx="7894638" cy="4536504"/>
          </a:xfrm>
        </p:spPr>
        <p:txBody>
          <a:bodyPr/>
          <a:lstStyle/>
          <a:p>
            <a:pPr>
              <a:spcBef>
                <a:spcPts val="1200"/>
              </a:spcBef>
            </a:pPr>
            <a:r>
              <a:rPr lang="de-CH" dirty="0"/>
              <a:t>Moderne Medizin verfügt über ein grosses Arsenal an</a:t>
            </a:r>
            <a:br>
              <a:rPr lang="de-CH" dirty="0"/>
            </a:br>
            <a:r>
              <a:rPr lang="de-CH" dirty="0"/>
              <a:t>lebensverlängernden Massnahmen.</a:t>
            </a:r>
            <a:br>
              <a:rPr lang="de-CH" dirty="0"/>
            </a:br>
            <a:endParaRPr lang="de-CH" dirty="0"/>
          </a:p>
          <a:p>
            <a:pPr>
              <a:spcBef>
                <a:spcPts val="1200"/>
              </a:spcBef>
            </a:pPr>
            <a:r>
              <a:rPr lang="de-CH" dirty="0"/>
              <a:t>Das Lebensende rückt immer mehr in den Bereich zahlreicher Handlungsoptionen und fordert Entscheidungen: </a:t>
            </a:r>
            <a:br>
              <a:rPr lang="de-CH" dirty="0"/>
            </a:br>
            <a:r>
              <a:rPr lang="de-CH" dirty="0"/>
              <a:t>- Wie lange soll man den Tod noch bekämpfen?</a:t>
            </a:r>
            <a:br>
              <a:rPr lang="de-CH" dirty="0"/>
            </a:br>
            <a:r>
              <a:rPr lang="de-CH" dirty="0"/>
              <a:t>- Wann soll auf lebensverlängernde Massnahmen </a:t>
            </a:r>
            <a:br>
              <a:rPr lang="de-CH" dirty="0"/>
            </a:br>
            <a:r>
              <a:rPr lang="de-CH" dirty="0"/>
              <a:t>  verzichtet werden?</a:t>
            </a:r>
            <a:br>
              <a:rPr lang="de-CH" dirty="0"/>
            </a:br>
            <a:r>
              <a:rPr lang="de-CH" dirty="0"/>
              <a:t>- Wann soll von kurativ auf palliativ umgestellt werden? </a:t>
            </a:r>
            <a:br>
              <a:rPr lang="de-CH" dirty="0"/>
            </a:br>
            <a:br>
              <a:rPr lang="de-CH" dirty="0"/>
            </a:br>
            <a:r>
              <a:rPr lang="de-CH" dirty="0"/>
              <a:t>&gt; Phänomen des «Multioptionsdilemmas»</a:t>
            </a:r>
            <a:r>
              <a:rPr lang="de-CH" sz="1800" dirty="0"/>
              <a:t> </a:t>
            </a:r>
            <a:br>
              <a:rPr lang="de-CH" sz="1800" dirty="0"/>
            </a:br>
            <a:r>
              <a:rPr lang="de-CH" sz="1800" dirty="0"/>
              <a:t>    (</a:t>
            </a:r>
            <a:r>
              <a:rPr lang="de-CH" sz="1800" dirty="0" err="1"/>
              <a:t>R.Gronemeyer</a:t>
            </a:r>
            <a:r>
              <a:rPr lang="de-CH" sz="1800" dirty="0"/>
              <a:t>/</a:t>
            </a:r>
            <a:r>
              <a:rPr lang="de-CH" sz="1800" dirty="0" err="1"/>
              <a:t>A.Heller</a:t>
            </a:r>
            <a:r>
              <a:rPr lang="de-CH" sz="1800" dirty="0"/>
              <a:t>)</a:t>
            </a:r>
          </a:p>
        </p:txBody>
      </p:sp>
      <p:sp>
        <p:nvSpPr>
          <p:cNvPr id="4" name="Fußzeilenplatzhalter 3">
            <a:extLst>
              <a:ext uri="{FF2B5EF4-FFF2-40B4-BE49-F238E27FC236}">
                <a16:creationId xmlns:a16="http://schemas.microsoft.com/office/drawing/2014/main" id="{68C6742F-7BD5-440C-AFE5-D09B9F3ADD3D}"/>
              </a:ext>
            </a:extLst>
          </p:cNvPr>
          <p:cNvSpPr>
            <a:spLocks noGrp="1"/>
          </p:cNvSpPr>
          <p:nvPr>
            <p:ph type="ftr" sz="quarter" idx="11"/>
          </p:nvPr>
        </p:nvSpPr>
        <p:spPr/>
        <p:txBody>
          <a:bodyPr/>
          <a:lstStyle/>
          <a:p>
            <a:r>
              <a:rPr lang="de-CH"/>
              <a:t>H.Rüegger, Selbstbestimmtes Sterben</a:t>
            </a:r>
          </a:p>
        </p:txBody>
      </p:sp>
    </p:spTree>
    <p:extLst>
      <p:ext uri="{BB962C8B-B14F-4D97-AF65-F5344CB8AC3E}">
        <p14:creationId xmlns:p14="http://schemas.microsoft.com/office/powerpoint/2010/main" val="4282582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25261" y="692696"/>
            <a:ext cx="7896244" cy="648072"/>
          </a:xfrm>
        </p:spPr>
        <p:txBody>
          <a:bodyPr/>
          <a:lstStyle/>
          <a:p>
            <a:r>
              <a:rPr lang="de-CH" dirty="0"/>
              <a:t>Vom Schicksal zum ‘</a:t>
            </a:r>
            <a:r>
              <a:rPr lang="de-CH" dirty="0" err="1"/>
              <a:t>Machsal</a:t>
            </a:r>
            <a:r>
              <a:rPr lang="de-CH" dirty="0"/>
              <a:t>’ </a:t>
            </a:r>
            <a:r>
              <a:rPr lang="de-CH" sz="1800" dirty="0"/>
              <a:t>(O. Marquard)</a:t>
            </a:r>
          </a:p>
        </p:txBody>
      </p:sp>
      <p:sp>
        <p:nvSpPr>
          <p:cNvPr id="3" name="Datumsplatzhalter 2"/>
          <p:cNvSpPr>
            <a:spLocks noGrp="1"/>
          </p:cNvSpPr>
          <p:nvPr>
            <p:ph type="dt" sz="half" idx="10"/>
          </p:nvPr>
        </p:nvSpPr>
        <p:spPr/>
        <p:txBody>
          <a:bodyPr/>
          <a:lstStyle/>
          <a:p>
            <a:r>
              <a:rPr lang="de-DE"/>
              <a:t>16.11.2023</a:t>
            </a:r>
            <a:endParaRPr lang="de-CH" dirty="0"/>
          </a:p>
        </p:txBody>
      </p:sp>
      <p:sp>
        <p:nvSpPr>
          <p:cNvPr id="5" name="Textplatzhalter 4"/>
          <p:cNvSpPr>
            <a:spLocks noGrp="1"/>
          </p:cNvSpPr>
          <p:nvPr>
            <p:ph type="body" sz="quarter" idx="13"/>
          </p:nvPr>
        </p:nvSpPr>
        <p:spPr>
          <a:xfrm>
            <a:off x="773072" y="181916"/>
            <a:ext cx="7851548" cy="180000"/>
          </a:xfrm>
        </p:spPr>
        <p:txBody>
          <a:bodyPr/>
          <a:lstStyle/>
          <a:p>
            <a:endParaRPr lang="de-CH" dirty="0"/>
          </a:p>
        </p:txBody>
      </p:sp>
      <p:sp>
        <p:nvSpPr>
          <p:cNvPr id="6" name="Textplatzhalter 5"/>
          <p:cNvSpPr>
            <a:spLocks noGrp="1"/>
          </p:cNvSpPr>
          <p:nvPr>
            <p:ph type="body" sz="quarter" idx="14"/>
          </p:nvPr>
        </p:nvSpPr>
        <p:spPr>
          <a:xfrm>
            <a:off x="755154" y="1671548"/>
            <a:ext cx="8137326" cy="4637772"/>
          </a:xfrm>
        </p:spPr>
        <p:txBody>
          <a:bodyPr/>
          <a:lstStyle/>
          <a:p>
            <a:pPr>
              <a:spcBef>
                <a:spcPts val="1200"/>
              </a:spcBef>
            </a:pPr>
            <a:r>
              <a:rPr lang="de-CH" dirty="0"/>
              <a:t>Früher war Sterben Inbegriff der Erfahrung von fremd verfügtem Schicksal &gt; Herausforderung: </a:t>
            </a:r>
            <a:r>
              <a:rPr lang="de-CH" i="1" dirty="0"/>
              <a:t>Ergebung</a:t>
            </a:r>
            <a:r>
              <a:rPr lang="de-CH" dirty="0"/>
              <a:t>!</a:t>
            </a:r>
          </a:p>
          <a:p>
            <a:pPr>
              <a:spcBef>
                <a:spcPts val="1200"/>
              </a:spcBef>
            </a:pPr>
            <a:r>
              <a:rPr lang="de-CH" dirty="0"/>
              <a:t>Heute wird Sterben immer mehr zu einem selbst zu bestimmenden  ‘</a:t>
            </a:r>
            <a:r>
              <a:rPr lang="de-CH" dirty="0" err="1"/>
              <a:t>Machsal</a:t>
            </a:r>
            <a:r>
              <a:rPr lang="de-CH" dirty="0"/>
              <a:t>’ – weit über die begrenzte Zahl assistierter Suizide hinaus &gt; Herausforderung: </a:t>
            </a:r>
            <a:r>
              <a:rPr lang="de-CH" i="1" dirty="0"/>
              <a:t>Entscheidung</a:t>
            </a:r>
            <a:r>
              <a:rPr lang="de-CH" dirty="0"/>
              <a:t>!</a:t>
            </a:r>
          </a:p>
          <a:p>
            <a:pPr>
              <a:spcBef>
                <a:spcPts val="1200"/>
              </a:spcBef>
            </a:pPr>
            <a:endParaRPr lang="de-CH" dirty="0"/>
          </a:p>
          <a:p>
            <a:pPr>
              <a:spcBef>
                <a:spcPct val="0"/>
              </a:spcBef>
              <a:spcAft>
                <a:spcPts val="1200"/>
              </a:spcAft>
            </a:pPr>
            <a:r>
              <a:rPr lang="de-DE" altLang="de-DE" dirty="0"/>
              <a:t>In der CH (2013) sterben Patienten in 58,7 % der Fälle medizinisch begleiteten Sterbens erst nach Entscheidungen, den Tod zuzulassen (sog. </a:t>
            </a:r>
            <a:r>
              <a:rPr lang="de-DE" altLang="de-DE" i="1" dirty="0" err="1"/>
              <a:t>medical</a:t>
            </a:r>
            <a:r>
              <a:rPr lang="de-DE" altLang="de-DE" i="1" dirty="0"/>
              <a:t> end-</a:t>
            </a:r>
            <a:r>
              <a:rPr lang="de-DE" altLang="de-DE" i="1" dirty="0" err="1"/>
              <a:t>of</a:t>
            </a:r>
            <a:r>
              <a:rPr lang="de-DE" altLang="de-DE" i="1" dirty="0"/>
              <a:t>-</a:t>
            </a:r>
            <a:r>
              <a:rPr lang="de-DE" altLang="de-DE" i="1" dirty="0" err="1"/>
              <a:t>life</a:t>
            </a:r>
            <a:r>
              <a:rPr lang="de-DE" altLang="de-DE" i="1" dirty="0"/>
              <a:t> </a:t>
            </a:r>
            <a:r>
              <a:rPr lang="de-DE" altLang="de-DE" i="1" dirty="0" err="1"/>
              <a:t>decisions</a:t>
            </a:r>
            <a:r>
              <a:rPr lang="de-DE" altLang="de-DE" dirty="0"/>
              <a:t>).</a:t>
            </a:r>
          </a:p>
          <a:p>
            <a:pPr>
              <a:spcBef>
                <a:spcPct val="0"/>
              </a:spcBef>
              <a:spcAft>
                <a:spcPts val="1200"/>
              </a:spcAft>
            </a:pPr>
            <a:r>
              <a:rPr lang="de-DE" altLang="de-DE" dirty="0"/>
              <a:t>Nach Gian Domenico </a:t>
            </a:r>
            <a:r>
              <a:rPr lang="de-DE" altLang="de-DE" dirty="0" err="1"/>
              <a:t>Borasio</a:t>
            </a:r>
            <a:r>
              <a:rPr lang="de-DE" altLang="de-DE" dirty="0"/>
              <a:t> ist das in der CH </a:t>
            </a:r>
            <a:br>
              <a:rPr lang="de-DE" altLang="de-DE" dirty="0"/>
            </a:br>
            <a:r>
              <a:rPr lang="de-DE" altLang="de-DE" dirty="0"/>
              <a:t>eigentlich bereits bei 75 % der Sterbefälle so.</a:t>
            </a:r>
          </a:p>
          <a:p>
            <a:pPr>
              <a:spcBef>
                <a:spcPts val="1200"/>
              </a:spcBef>
            </a:pPr>
            <a:endParaRPr lang="de-CH" dirty="0"/>
          </a:p>
        </p:txBody>
      </p:sp>
      <p:sp>
        <p:nvSpPr>
          <p:cNvPr id="4" name="Fußzeilenplatzhalter 3">
            <a:extLst>
              <a:ext uri="{FF2B5EF4-FFF2-40B4-BE49-F238E27FC236}">
                <a16:creationId xmlns:a16="http://schemas.microsoft.com/office/drawing/2014/main" id="{AE9131A8-DA61-4F0D-9AEE-F8656F2980EB}"/>
              </a:ext>
            </a:extLst>
          </p:cNvPr>
          <p:cNvSpPr>
            <a:spLocks noGrp="1"/>
          </p:cNvSpPr>
          <p:nvPr>
            <p:ph type="ftr" sz="quarter" idx="11"/>
          </p:nvPr>
        </p:nvSpPr>
        <p:spPr/>
        <p:txBody>
          <a:bodyPr/>
          <a:lstStyle/>
          <a:p>
            <a:r>
              <a:rPr lang="de-CH"/>
              <a:t>H.Rüegger, Selbstbestimmtes Sterben</a:t>
            </a:r>
          </a:p>
        </p:txBody>
      </p:sp>
    </p:spTree>
    <p:extLst>
      <p:ext uri="{BB962C8B-B14F-4D97-AF65-F5344CB8AC3E}">
        <p14:creationId xmlns:p14="http://schemas.microsoft.com/office/powerpoint/2010/main" val="247979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r>
              <a:rPr lang="de-DE"/>
              <a:t>16.11.2023</a:t>
            </a:r>
            <a:endParaRPr lang="de-CH" dirty="0"/>
          </a:p>
        </p:txBody>
      </p:sp>
      <p:sp>
        <p:nvSpPr>
          <p:cNvPr id="5" name="Textplatzhalter 4"/>
          <p:cNvSpPr>
            <a:spLocks noGrp="1"/>
          </p:cNvSpPr>
          <p:nvPr>
            <p:ph type="body" sz="quarter" idx="13"/>
          </p:nvPr>
        </p:nvSpPr>
        <p:spPr>
          <a:xfrm>
            <a:off x="773072" y="181916"/>
            <a:ext cx="7851548" cy="180000"/>
          </a:xfrm>
        </p:spPr>
        <p:txBody>
          <a:bodyPr/>
          <a:lstStyle/>
          <a:p>
            <a:endParaRPr lang="de-CH" dirty="0"/>
          </a:p>
        </p:txBody>
      </p:sp>
      <p:sp>
        <p:nvSpPr>
          <p:cNvPr id="6" name="Textplatzhalter 5"/>
          <p:cNvSpPr>
            <a:spLocks noGrp="1"/>
          </p:cNvSpPr>
          <p:nvPr>
            <p:ph type="body" sz="quarter" idx="14"/>
          </p:nvPr>
        </p:nvSpPr>
        <p:spPr>
          <a:xfrm>
            <a:off x="755154" y="908720"/>
            <a:ext cx="7894638" cy="5112568"/>
          </a:xfrm>
        </p:spPr>
        <p:txBody>
          <a:bodyPr/>
          <a:lstStyle/>
          <a:p>
            <a:pPr>
              <a:spcBef>
                <a:spcPts val="1200"/>
              </a:spcBef>
            </a:pPr>
            <a:r>
              <a:rPr lang="de-DE" altLang="de-DE" dirty="0"/>
              <a:t>Sterben geschieht heute also mehrheitlich nicht mehr</a:t>
            </a:r>
            <a:br>
              <a:rPr lang="de-DE" altLang="de-DE" dirty="0"/>
            </a:br>
            <a:r>
              <a:rPr lang="de-DE" altLang="de-DE" dirty="0"/>
              <a:t>- schicksalhaft von selbst</a:t>
            </a:r>
            <a:br>
              <a:rPr lang="de-DE" altLang="de-DE" dirty="0"/>
            </a:br>
            <a:r>
              <a:rPr lang="de-DE" altLang="de-DE" dirty="0"/>
              <a:t>- von Natur aus</a:t>
            </a:r>
            <a:br>
              <a:rPr lang="de-DE" altLang="de-DE" dirty="0"/>
            </a:br>
            <a:r>
              <a:rPr lang="de-DE" altLang="de-DE" dirty="0"/>
              <a:t>- von Gott verfügt, </a:t>
            </a:r>
            <a:br>
              <a:rPr lang="de-DE" altLang="de-DE" dirty="0"/>
            </a:br>
            <a:r>
              <a:rPr lang="de-DE" altLang="de-DE" dirty="0"/>
              <a:t>sondern in der Mehrheit der Fälle menschlich gesteuert nach dem Willen der sterbenden Person. Sterben wird von einem Schicksal zu einem ‚</a:t>
            </a:r>
            <a:r>
              <a:rPr lang="de-DE" altLang="de-DE" dirty="0" err="1"/>
              <a:t>Machsal</a:t>
            </a:r>
            <a:r>
              <a:rPr lang="de-DE" altLang="de-DE" dirty="0"/>
              <a:t>‘ </a:t>
            </a:r>
            <a:r>
              <a:rPr lang="de-DE" altLang="de-DE" sz="1800" dirty="0"/>
              <a:t>(O. Marquard)</a:t>
            </a:r>
            <a:r>
              <a:rPr lang="de-DE" altLang="de-DE" dirty="0"/>
              <a:t>.</a:t>
            </a:r>
            <a:br>
              <a:rPr lang="de-DE" altLang="de-DE" dirty="0"/>
            </a:br>
            <a:endParaRPr lang="de-DE" altLang="de-DE" dirty="0"/>
          </a:p>
          <a:p>
            <a:pPr>
              <a:spcBef>
                <a:spcPts val="1200"/>
              </a:spcBef>
            </a:pPr>
            <a:r>
              <a:rPr lang="de-CH" altLang="de-DE" dirty="0"/>
              <a:t>Dr. Roland Kunz: </a:t>
            </a:r>
            <a:br>
              <a:rPr lang="de-CH" altLang="de-DE" dirty="0"/>
            </a:br>
            <a:r>
              <a:rPr lang="de-CH" altLang="de-DE" sz="2000" dirty="0"/>
              <a:t>„Wir müssen immer mehr selbst entscheiden, was früher dem Schicksal überlassen wurde. Heute müssen wir uns bewusst entscheiden, wann wir sterben wollen, wann wir also eine Therapie nicht mehr in Anspruch nehmen oder sie abbrechen wollen. Das Sterben lassen wir nicht mehr geschehen. Für das Sterben muss man sich entscheiden.“</a:t>
            </a:r>
          </a:p>
          <a:p>
            <a:pPr>
              <a:spcBef>
                <a:spcPts val="1200"/>
              </a:spcBef>
            </a:pPr>
            <a:endParaRPr lang="de-DE" altLang="de-DE" dirty="0"/>
          </a:p>
        </p:txBody>
      </p:sp>
      <p:sp>
        <p:nvSpPr>
          <p:cNvPr id="4" name="Fußzeilenplatzhalter 3">
            <a:extLst>
              <a:ext uri="{FF2B5EF4-FFF2-40B4-BE49-F238E27FC236}">
                <a16:creationId xmlns:a16="http://schemas.microsoft.com/office/drawing/2014/main" id="{5B248F32-C965-489E-A5B0-23C567470DC1}"/>
              </a:ext>
            </a:extLst>
          </p:cNvPr>
          <p:cNvSpPr>
            <a:spLocks noGrp="1"/>
          </p:cNvSpPr>
          <p:nvPr>
            <p:ph type="ftr" sz="quarter" idx="11"/>
          </p:nvPr>
        </p:nvSpPr>
        <p:spPr/>
        <p:txBody>
          <a:bodyPr/>
          <a:lstStyle/>
          <a:p>
            <a:r>
              <a:rPr lang="de-CH"/>
              <a:t>H.Rüegger, Selbstbestimmtes Sterben</a:t>
            </a:r>
          </a:p>
        </p:txBody>
      </p:sp>
    </p:spTree>
    <p:extLst>
      <p:ext uri="{BB962C8B-B14F-4D97-AF65-F5344CB8AC3E}">
        <p14:creationId xmlns:p14="http://schemas.microsoft.com/office/powerpoint/2010/main" val="2860767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25261" y="692696"/>
            <a:ext cx="7896244" cy="648072"/>
          </a:xfrm>
        </p:spPr>
        <p:txBody>
          <a:bodyPr/>
          <a:lstStyle/>
          <a:p>
            <a:r>
              <a:rPr lang="de-CH" dirty="0"/>
              <a:t>Rechtzeitiges Sterben</a:t>
            </a:r>
          </a:p>
        </p:txBody>
      </p:sp>
      <p:sp>
        <p:nvSpPr>
          <p:cNvPr id="3" name="Datumsplatzhalter 2"/>
          <p:cNvSpPr>
            <a:spLocks noGrp="1"/>
          </p:cNvSpPr>
          <p:nvPr>
            <p:ph type="dt" sz="half" idx="10"/>
          </p:nvPr>
        </p:nvSpPr>
        <p:spPr/>
        <p:txBody>
          <a:bodyPr/>
          <a:lstStyle/>
          <a:p>
            <a:r>
              <a:rPr lang="de-DE"/>
              <a:t>16.11.2023</a:t>
            </a:r>
            <a:endParaRPr lang="de-CH" dirty="0"/>
          </a:p>
        </p:txBody>
      </p:sp>
      <p:sp>
        <p:nvSpPr>
          <p:cNvPr id="5" name="Textplatzhalter 4"/>
          <p:cNvSpPr>
            <a:spLocks noGrp="1"/>
          </p:cNvSpPr>
          <p:nvPr>
            <p:ph type="body" sz="quarter" idx="13"/>
          </p:nvPr>
        </p:nvSpPr>
        <p:spPr>
          <a:xfrm>
            <a:off x="773072" y="181916"/>
            <a:ext cx="7851548" cy="180000"/>
          </a:xfrm>
        </p:spPr>
        <p:txBody>
          <a:bodyPr/>
          <a:lstStyle/>
          <a:p>
            <a:endParaRPr lang="de-CH" dirty="0"/>
          </a:p>
        </p:txBody>
      </p:sp>
      <p:sp>
        <p:nvSpPr>
          <p:cNvPr id="6" name="Textplatzhalter 5"/>
          <p:cNvSpPr>
            <a:spLocks noGrp="1"/>
          </p:cNvSpPr>
          <p:nvPr>
            <p:ph type="body" sz="quarter" idx="14"/>
          </p:nvPr>
        </p:nvSpPr>
        <p:spPr>
          <a:xfrm>
            <a:off x="755154" y="1484784"/>
            <a:ext cx="7894638" cy="4536504"/>
          </a:xfrm>
        </p:spPr>
        <p:txBody>
          <a:bodyPr/>
          <a:lstStyle/>
          <a:p>
            <a:pPr>
              <a:spcBef>
                <a:spcPts val="1200"/>
              </a:spcBef>
            </a:pPr>
            <a:r>
              <a:rPr lang="de-DE" altLang="de-DE" dirty="0"/>
              <a:t>Es braucht Mut und Klugheit, sich zur rechten Zeit für das Zulassen des Sterbens zu entscheiden – auch wenn medizinisch noch einiges zu machen wäre!</a:t>
            </a:r>
          </a:p>
          <a:p>
            <a:pPr>
              <a:spcBef>
                <a:spcPts val="1200"/>
              </a:spcBef>
            </a:pPr>
            <a:r>
              <a:rPr lang="de-DE" dirty="0"/>
              <a:t>Nach Daniel Callahan gilt v.a. bei hochaltrigen Patienten:</a:t>
            </a:r>
            <a:br>
              <a:rPr lang="de-DE" dirty="0"/>
            </a:br>
            <a:r>
              <a:rPr lang="de-DE" sz="2000" dirty="0"/>
              <a:t>„Bei jeder schweren Erkrankung sollte auch die Frage gestellt werden, ob man dieser Krankheit erlaubt, fortzuschreiten und zur Todesursache zu werden. Die gegenwärtige Einstellung ist normalerweise genau das Gegenteil: Jede potenziell tödliche Krankheit wird behandelt, als wäre sie heilbar und müsste man sie heilen.“</a:t>
            </a:r>
            <a:br>
              <a:rPr lang="de-DE" sz="2000" dirty="0"/>
            </a:br>
            <a:endParaRPr lang="de-DE" sz="2000" dirty="0"/>
          </a:p>
          <a:p>
            <a:pPr>
              <a:spcBef>
                <a:spcPts val="1200"/>
              </a:spcBef>
            </a:pPr>
            <a:r>
              <a:rPr lang="de-DE" dirty="0"/>
              <a:t>Beispiele: Lungenentzündung / Nierenversagen / </a:t>
            </a:r>
            <a:br>
              <a:rPr lang="de-DE" dirty="0"/>
            </a:br>
            <a:r>
              <a:rPr lang="de-DE" dirty="0"/>
              <a:t>                 Kreislaufstillstand</a:t>
            </a:r>
            <a:endParaRPr lang="de-CH" sz="1800" dirty="0"/>
          </a:p>
        </p:txBody>
      </p:sp>
      <p:sp>
        <p:nvSpPr>
          <p:cNvPr id="4" name="Fußzeilenplatzhalter 3">
            <a:extLst>
              <a:ext uri="{FF2B5EF4-FFF2-40B4-BE49-F238E27FC236}">
                <a16:creationId xmlns:a16="http://schemas.microsoft.com/office/drawing/2014/main" id="{68C6742F-7BD5-440C-AFE5-D09B9F3ADD3D}"/>
              </a:ext>
            </a:extLst>
          </p:cNvPr>
          <p:cNvSpPr>
            <a:spLocks noGrp="1"/>
          </p:cNvSpPr>
          <p:nvPr>
            <p:ph type="ftr" sz="quarter" idx="11"/>
          </p:nvPr>
        </p:nvSpPr>
        <p:spPr/>
        <p:txBody>
          <a:bodyPr/>
          <a:lstStyle/>
          <a:p>
            <a:r>
              <a:rPr lang="de-CH"/>
              <a:t>H.Rüegger, Selbstbestimmtes Sterben</a:t>
            </a:r>
          </a:p>
        </p:txBody>
      </p:sp>
    </p:spTree>
    <p:extLst>
      <p:ext uri="{BB962C8B-B14F-4D97-AF65-F5344CB8AC3E}">
        <p14:creationId xmlns:p14="http://schemas.microsoft.com/office/powerpoint/2010/main" val="658135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25261" y="692696"/>
            <a:ext cx="7896244" cy="648072"/>
          </a:xfrm>
        </p:spPr>
        <p:txBody>
          <a:bodyPr/>
          <a:lstStyle/>
          <a:p>
            <a:r>
              <a:rPr lang="de-CH" dirty="0"/>
              <a:t>Selbstbestimmung der Betroffenen</a:t>
            </a:r>
          </a:p>
        </p:txBody>
      </p:sp>
      <p:sp>
        <p:nvSpPr>
          <p:cNvPr id="3" name="Datumsplatzhalter 2"/>
          <p:cNvSpPr>
            <a:spLocks noGrp="1"/>
          </p:cNvSpPr>
          <p:nvPr>
            <p:ph type="dt" sz="half" idx="10"/>
          </p:nvPr>
        </p:nvSpPr>
        <p:spPr/>
        <p:txBody>
          <a:bodyPr/>
          <a:lstStyle/>
          <a:p>
            <a:r>
              <a:rPr lang="de-DE"/>
              <a:t>16.11.2023</a:t>
            </a:r>
            <a:endParaRPr lang="de-CH" dirty="0"/>
          </a:p>
        </p:txBody>
      </p:sp>
      <p:sp>
        <p:nvSpPr>
          <p:cNvPr id="5" name="Textplatzhalter 4"/>
          <p:cNvSpPr>
            <a:spLocks noGrp="1"/>
          </p:cNvSpPr>
          <p:nvPr>
            <p:ph type="body" sz="quarter" idx="13"/>
          </p:nvPr>
        </p:nvSpPr>
        <p:spPr>
          <a:xfrm>
            <a:off x="773072" y="181916"/>
            <a:ext cx="7851548" cy="180000"/>
          </a:xfrm>
        </p:spPr>
        <p:txBody>
          <a:bodyPr/>
          <a:lstStyle/>
          <a:p>
            <a:endParaRPr lang="de-CH" dirty="0"/>
          </a:p>
        </p:txBody>
      </p:sp>
      <p:sp>
        <p:nvSpPr>
          <p:cNvPr id="6" name="Textplatzhalter 5"/>
          <p:cNvSpPr>
            <a:spLocks noGrp="1"/>
          </p:cNvSpPr>
          <p:nvPr>
            <p:ph type="body" sz="quarter" idx="14"/>
          </p:nvPr>
        </p:nvSpPr>
        <p:spPr>
          <a:xfrm>
            <a:off x="755154" y="1484784"/>
            <a:ext cx="7894638" cy="4680520"/>
          </a:xfrm>
        </p:spPr>
        <p:txBody>
          <a:bodyPr/>
          <a:lstStyle/>
          <a:p>
            <a:pPr>
              <a:spcBef>
                <a:spcPts val="1200"/>
              </a:spcBef>
            </a:pPr>
            <a:r>
              <a:rPr lang="de-DE" altLang="de-DE" dirty="0"/>
              <a:t>BGE vom 03.11.06: </a:t>
            </a:r>
            <a:r>
              <a:rPr lang="de-DE" altLang="de-DE" sz="2000" dirty="0"/>
              <a:t>„Zum Selbstbestimmungsrecht im Sinne von Art. 8 Ziff. 1 EMRK gehört auch das Recht, über Art und Zeitpunkt der Beendigung des eigenen Lebens zu entscheiden.“</a:t>
            </a:r>
            <a:br>
              <a:rPr lang="de-DE" altLang="de-DE" sz="2000" dirty="0"/>
            </a:br>
            <a:endParaRPr lang="de-DE" altLang="de-DE" sz="2000" dirty="0"/>
          </a:p>
          <a:p>
            <a:pPr>
              <a:spcBef>
                <a:spcPts val="1200"/>
              </a:spcBef>
            </a:pPr>
            <a:r>
              <a:rPr lang="de-DE" altLang="de-DE" dirty="0"/>
              <a:t>Dieses Recht steht nur der betroffenen Person selber zu, nicht den Ärzten! Bei Urteilsunfähigkeit: stellvertretende Entscheidung nach dem </a:t>
            </a:r>
            <a:r>
              <a:rPr lang="de-DE" altLang="de-DE" dirty="0" err="1"/>
              <a:t>mutmasslichen</a:t>
            </a:r>
            <a:r>
              <a:rPr lang="de-DE" altLang="de-DE" dirty="0"/>
              <a:t> Willen des Patienten durch autorisierte Vertretungsperson nach Art 378 ZGB.</a:t>
            </a:r>
            <a:br>
              <a:rPr lang="de-DE" altLang="de-DE" dirty="0"/>
            </a:br>
            <a:endParaRPr lang="de-DE" altLang="de-DE" dirty="0"/>
          </a:p>
          <a:p>
            <a:pPr>
              <a:spcBef>
                <a:spcPts val="1200"/>
              </a:spcBef>
            </a:pPr>
            <a:r>
              <a:rPr lang="de-DE" altLang="de-DE" dirty="0"/>
              <a:t>Ärzte dürfen nur dann selber entscheiden, auf weitere therapeutische </a:t>
            </a:r>
            <a:r>
              <a:rPr lang="de-DE" altLang="de-DE" dirty="0" err="1"/>
              <a:t>Massnahmen</a:t>
            </a:r>
            <a:r>
              <a:rPr lang="de-DE" altLang="de-DE" dirty="0"/>
              <a:t> zu verzichten, wenn medizinisch nichts mehr indiziert ist.</a:t>
            </a:r>
          </a:p>
        </p:txBody>
      </p:sp>
      <p:sp>
        <p:nvSpPr>
          <p:cNvPr id="4" name="Fußzeilenplatzhalter 3">
            <a:extLst>
              <a:ext uri="{FF2B5EF4-FFF2-40B4-BE49-F238E27FC236}">
                <a16:creationId xmlns:a16="http://schemas.microsoft.com/office/drawing/2014/main" id="{68C6742F-7BD5-440C-AFE5-D09B9F3ADD3D}"/>
              </a:ext>
            </a:extLst>
          </p:cNvPr>
          <p:cNvSpPr>
            <a:spLocks noGrp="1"/>
          </p:cNvSpPr>
          <p:nvPr>
            <p:ph type="ftr" sz="quarter" idx="11"/>
          </p:nvPr>
        </p:nvSpPr>
        <p:spPr/>
        <p:txBody>
          <a:bodyPr/>
          <a:lstStyle/>
          <a:p>
            <a:r>
              <a:rPr lang="de-CH"/>
              <a:t>H.Rüegger, Selbstbestimmtes Sterben</a:t>
            </a:r>
          </a:p>
        </p:txBody>
      </p:sp>
    </p:spTree>
    <p:extLst>
      <p:ext uri="{BB962C8B-B14F-4D97-AF65-F5344CB8AC3E}">
        <p14:creationId xmlns:p14="http://schemas.microsoft.com/office/powerpoint/2010/main" val="1021217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r>
              <a:rPr lang="de-DE"/>
              <a:t>16.11.2023</a:t>
            </a:r>
            <a:endParaRPr lang="de-CH" dirty="0"/>
          </a:p>
        </p:txBody>
      </p:sp>
      <p:sp>
        <p:nvSpPr>
          <p:cNvPr id="5" name="Textplatzhalter 4"/>
          <p:cNvSpPr>
            <a:spLocks noGrp="1"/>
          </p:cNvSpPr>
          <p:nvPr>
            <p:ph type="body" sz="quarter" idx="13"/>
          </p:nvPr>
        </p:nvSpPr>
        <p:spPr>
          <a:xfrm>
            <a:off x="773072" y="181916"/>
            <a:ext cx="7851548" cy="180000"/>
          </a:xfrm>
        </p:spPr>
        <p:txBody>
          <a:bodyPr/>
          <a:lstStyle/>
          <a:p>
            <a:endParaRPr lang="de-CH" dirty="0"/>
          </a:p>
        </p:txBody>
      </p:sp>
      <p:sp>
        <p:nvSpPr>
          <p:cNvPr id="6" name="Textplatzhalter 5"/>
          <p:cNvSpPr>
            <a:spLocks noGrp="1"/>
          </p:cNvSpPr>
          <p:nvPr>
            <p:ph type="body" sz="quarter" idx="14"/>
          </p:nvPr>
        </p:nvSpPr>
        <p:spPr>
          <a:xfrm>
            <a:off x="755154" y="980729"/>
            <a:ext cx="7894638" cy="5112568"/>
          </a:xfrm>
        </p:spPr>
        <p:txBody>
          <a:bodyPr/>
          <a:lstStyle/>
          <a:p>
            <a:pPr marL="0" indent="0">
              <a:spcBef>
                <a:spcPts val="1200"/>
              </a:spcBef>
              <a:buNone/>
            </a:pPr>
            <a:r>
              <a:rPr lang="de-CH" altLang="de-DE" b="1" dirty="0"/>
              <a:t>Stellvertretungs-Kaskade</a:t>
            </a:r>
            <a:r>
              <a:rPr lang="de-CH" altLang="de-DE" dirty="0"/>
              <a:t> nach Art. 378 ZGB:</a:t>
            </a:r>
            <a:br>
              <a:rPr lang="de-CH" altLang="de-DE" dirty="0"/>
            </a:br>
            <a:br>
              <a:rPr lang="de-CH" altLang="de-DE" dirty="0"/>
            </a:br>
            <a:r>
              <a:rPr lang="de-CH" altLang="de-DE" sz="2000" dirty="0"/>
              <a:t>1.	</a:t>
            </a:r>
            <a:r>
              <a:rPr lang="de-CH" altLang="de-DE" sz="2000" dirty="0">
                <a:ea typeface="ＭＳ Ｐゴシック" panose="020B0600070205080204" pitchFamily="34" charset="-128"/>
              </a:rPr>
              <a:t>in Patientenverfügung oder Vorsorgeauftrag ermächtigte </a:t>
            </a:r>
            <a:br>
              <a:rPr lang="de-CH" altLang="de-DE" sz="2000" dirty="0">
                <a:ea typeface="ＭＳ Ｐゴシック" panose="020B0600070205080204" pitchFamily="34" charset="-128"/>
              </a:rPr>
            </a:br>
            <a:r>
              <a:rPr lang="de-CH" altLang="de-DE" sz="2000" dirty="0">
                <a:ea typeface="ＭＳ Ｐゴシック" panose="020B0600070205080204" pitchFamily="34" charset="-128"/>
              </a:rPr>
              <a:t>	</a:t>
            </a:r>
            <a:r>
              <a:rPr lang="de-CH" altLang="de-DE" sz="2000" b="1" dirty="0">
                <a:ea typeface="ＭＳ Ｐゴシック" panose="020B0600070205080204" pitchFamily="34" charset="-128"/>
              </a:rPr>
              <a:t>Vertrauensperson</a:t>
            </a:r>
            <a:br>
              <a:rPr lang="de-CH" altLang="de-DE" sz="2000" dirty="0">
                <a:ea typeface="ＭＳ Ｐゴシック" panose="020B0600070205080204" pitchFamily="34" charset="-128"/>
              </a:rPr>
            </a:br>
            <a:r>
              <a:rPr lang="de-CH" altLang="de-DE" sz="2000" dirty="0">
                <a:ea typeface="ＭＳ Ｐゴシック" panose="020B0600070205080204" pitchFamily="34" charset="-128"/>
              </a:rPr>
              <a:t>2.	</a:t>
            </a:r>
            <a:r>
              <a:rPr lang="de-CH" altLang="de-DE" sz="2000" b="1" dirty="0">
                <a:ea typeface="ＭＳ Ｐゴシック" panose="020B0600070205080204" pitchFamily="34" charset="-128"/>
              </a:rPr>
              <a:t>Beistand </a:t>
            </a:r>
            <a:r>
              <a:rPr lang="de-CH" altLang="de-DE" sz="2000" dirty="0">
                <a:ea typeface="ＭＳ Ｐゴシック" panose="020B0600070205080204" pitchFamily="34" charset="-128"/>
              </a:rPr>
              <a:t>mit Vertretungsrecht bei medizinischen</a:t>
            </a:r>
            <a:br>
              <a:rPr lang="de-CH" altLang="de-DE" sz="2000" dirty="0">
                <a:ea typeface="ＭＳ Ｐゴシック" panose="020B0600070205080204" pitchFamily="34" charset="-128"/>
              </a:rPr>
            </a:br>
            <a:r>
              <a:rPr lang="de-CH" altLang="de-DE" sz="2000" dirty="0">
                <a:ea typeface="ＭＳ Ｐゴシック" panose="020B0600070205080204" pitchFamily="34" charset="-128"/>
              </a:rPr>
              <a:t>	Massnahmen</a:t>
            </a:r>
            <a:br>
              <a:rPr lang="de-CH" altLang="de-DE" sz="2000" dirty="0">
                <a:ea typeface="ＭＳ Ｐゴシック" panose="020B0600070205080204" pitchFamily="34" charset="-128"/>
              </a:rPr>
            </a:br>
            <a:r>
              <a:rPr lang="de-CH" altLang="de-DE" sz="2000" dirty="0">
                <a:ea typeface="ＭＳ Ｐゴシック" panose="020B0600070205080204" pitchFamily="34" charset="-128"/>
              </a:rPr>
              <a:t>3.	</a:t>
            </a:r>
            <a:r>
              <a:rPr lang="de-CH" altLang="de-DE" sz="2000" b="1" dirty="0" err="1">
                <a:ea typeface="ＭＳ Ｐゴシック" panose="020B0600070205080204" pitchFamily="34" charset="-128"/>
              </a:rPr>
              <a:t>EhegattIn</a:t>
            </a:r>
            <a:r>
              <a:rPr lang="de-CH" altLang="de-DE" sz="2000" b="1" dirty="0">
                <a:ea typeface="ＭＳ Ｐゴシック" panose="020B0600070205080204" pitchFamily="34" charset="-128"/>
              </a:rPr>
              <a:t>/</a:t>
            </a:r>
            <a:r>
              <a:rPr lang="de-CH" altLang="de-DE" sz="2000" b="1" dirty="0" err="1">
                <a:ea typeface="ＭＳ Ｐゴシック" panose="020B0600070205080204" pitchFamily="34" charset="-128"/>
              </a:rPr>
              <a:t>eingetr</a:t>
            </a:r>
            <a:r>
              <a:rPr lang="de-CH" altLang="de-DE" sz="2000" b="1" dirty="0">
                <a:ea typeface="ＭＳ Ｐゴシック" panose="020B0600070205080204" pitchFamily="34" charset="-128"/>
              </a:rPr>
              <a:t>. </a:t>
            </a:r>
            <a:r>
              <a:rPr lang="de-CH" altLang="de-DE" sz="2000" b="1" dirty="0" err="1">
                <a:ea typeface="ＭＳ Ｐゴシック" panose="020B0600070205080204" pitchFamily="34" charset="-128"/>
              </a:rPr>
              <a:t>PartnerIn</a:t>
            </a:r>
            <a:r>
              <a:rPr lang="de-CH" altLang="de-DE" sz="2000" dirty="0">
                <a:ea typeface="ＭＳ Ｐゴシック" panose="020B0600070205080204" pitchFamily="34" charset="-128"/>
              </a:rPr>
              <a:t> bei gemeinsamem Haushalt</a:t>
            </a:r>
            <a:br>
              <a:rPr lang="de-CH" altLang="de-DE" sz="2000" dirty="0">
                <a:ea typeface="ＭＳ Ｐゴシック" panose="020B0600070205080204" pitchFamily="34" charset="-128"/>
              </a:rPr>
            </a:br>
            <a:r>
              <a:rPr lang="de-CH" altLang="de-DE" sz="2000" dirty="0">
                <a:ea typeface="ＭＳ Ｐゴシック" panose="020B0600070205080204" pitchFamily="34" charset="-128"/>
              </a:rPr>
              <a:t>	oder wenn regelmässiger persönlicher Beistand geleistet wird</a:t>
            </a:r>
            <a:br>
              <a:rPr lang="de-CH" altLang="de-DE" sz="2000" dirty="0">
                <a:ea typeface="ＭＳ Ｐゴシック" panose="020B0600070205080204" pitchFamily="34" charset="-128"/>
              </a:rPr>
            </a:br>
            <a:r>
              <a:rPr lang="de-CH" altLang="de-DE" sz="2000" dirty="0">
                <a:ea typeface="ＭＳ Ｐゴシック" panose="020B0600070205080204" pitchFamily="34" charset="-128"/>
              </a:rPr>
              <a:t>4.	</a:t>
            </a:r>
            <a:r>
              <a:rPr lang="de-CH" altLang="de-DE" sz="2000" b="1" dirty="0" err="1">
                <a:ea typeface="ＭＳ Ｐゴシック" panose="020B0600070205080204" pitchFamily="34" charset="-128"/>
              </a:rPr>
              <a:t>WohnpartnerIn</a:t>
            </a:r>
            <a:r>
              <a:rPr lang="de-CH" altLang="de-DE" sz="2000" b="1" dirty="0">
                <a:ea typeface="ＭＳ Ｐゴシック" panose="020B0600070205080204" pitchFamily="34" charset="-128"/>
              </a:rPr>
              <a:t> </a:t>
            </a:r>
            <a:r>
              <a:rPr lang="de-CH" altLang="de-DE" sz="2000" dirty="0">
                <a:ea typeface="ＭＳ Ｐゴシック" panose="020B0600070205080204" pitchFamily="34" charset="-128"/>
              </a:rPr>
              <a:t>bei gemeinsamem Haushalt und wenn</a:t>
            </a:r>
            <a:br>
              <a:rPr lang="de-CH" altLang="de-DE" sz="2000" dirty="0">
                <a:ea typeface="ＭＳ Ｐゴシック" panose="020B0600070205080204" pitchFamily="34" charset="-128"/>
              </a:rPr>
            </a:br>
            <a:r>
              <a:rPr lang="de-CH" altLang="de-DE" sz="2000" dirty="0">
                <a:ea typeface="ＭＳ Ｐゴシック" panose="020B0600070205080204" pitchFamily="34" charset="-128"/>
              </a:rPr>
              <a:t>	regelmässiger persönlicher Beistand geleistet wird</a:t>
            </a:r>
            <a:br>
              <a:rPr lang="de-CH" altLang="de-DE" sz="2000" dirty="0">
                <a:ea typeface="ＭＳ Ｐゴシック" panose="020B0600070205080204" pitchFamily="34" charset="-128"/>
              </a:rPr>
            </a:br>
            <a:r>
              <a:rPr lang="de-CH" altLang="de-DE" sz="2000" dirty="0">
                <a:ea typeface="ＭＳ Ｐゴシック" panose="020B0600070205080204" pitchFamily="34" charset="-128"/>
              </a:rPr>
              <a:t>5.	</a:t>
            </a:r>
            <a:r>
              <a:rPr lang="de-CH" altLang="de-DE" sz="2000" b="1" dirty="0">
                <a:ea typeface="ＭＳ Ｐゴシック" panose="020B0600070205080204" pitchFamily="34" charset="-128"/>
              </a:rPr>
              <a:t>Nachkommen</a:t>
            </a:r>
            <a:r>
              <a:rPr lang="de-CH" altLang="de-DE" sz="2000" dirty="0">
                <a:ea typeface="ＭＳ Ｐゴシック" panose="020B0600070205080204" pitchFamily="34" charset="-128"/>
              </a:rPr>
              <a:t>, wenn regelmässiger persönlicher</a:t>
            </a:r>
            <a:br>
              <a:rPr lang="de-CH" altLang="de-DE" sz="2000" dirty="0">
                <a:ea typeface="ＭＳ Ｐゴシック" panose="020B0600070205080204" pitchFamily="34" charset="-128"/>
              </a:rPr>
            </a:br>
            <a:r>
              <a:rPr lang="de-CH" altLang="de-DE" sz="2000" dirty="0">
                <a:ea typeface="ＭＳ Ｐゴシック" panose="020B0600070205080204" pitchFamily="34" charset="-128"/>
              </a:rPr>
              <a:t>	Beistand geleistet wird</a:t>
            </a:r>
            <a:br>
              <a:rPr lang="de-CH" altLang="de-DE" sz="2000" dirty="0">
                <a:ea typeface="ＭＳ Ｐゴシック" panose="020B0600070205080204" pitchFamily="34" charset="-128"/>
              </a:rPr>
            </a:br>
            <a:r>
              <a:rPr lang="de-CH" altLang="de-DE" sz="2000" dirty="0">
                <a:ea typeface="ＭＳ Ｐゴシック" panose="020B0600070205080204" pitchFamily="34" charset="-128"/>
              </a:rPr>
              <a:t>6.	</a:t>
            </a:r>
            <a:r>
              <a:rPr lang="de-CH" altLang="de-DE" sz="2000" b="1" dirty="0">
                <a:ea typeface="ＭＳ Ｐゴシック" panose="020B0600070205080204" pitchFamily="34" charset="-128"/>
              </a:rPr>
              <a:t>Eltern</a:t>
            </a:r>
            <a:r>
              <a:rPr lang="de-CH" altLang="de-DE" sz="2000" dirty="0">
                <a:ea typeface="ＭＳ Ｐゴシック" panose="020B0600070205080204" pitchFamily="34" charset="-128"/>
              </a:rPr>
              <a:t>, wenn regelmässiger persönlicher Beistand </a:t>
            </a:r>
            <a:br>
              <a:rPr lang="de-CH" altLang="de-DE" sz="2000" dirty="0">
                <a:ea typeface="ＭＳ Ｐゴシック" panose="020B0600070205080204" pitchFamily="34" charset="-128"/>
              </a:rPr>
            </a:br>
            <a:r>
              <a:rPr lang="de-CH" altLang="de-DE" sz="2000" dirty="0">
                <a:ea typeface="ＭＳ Ｐゴシック" panose="020B0600070205080204" pitchFamily="34" charset="-128"/>
              </a:rPr>
              <a:t>	geleistet wird</a:t>
            </a:r>
            <a:br>
              <a:rPr lang="de-CH" altLang="de-DE" sz="2000" dirty="0">
                <a:ea typeface="ＭＳ Ｐゴシック" panose="020B0600070205080204" pitchFamily="34" charset="-128"/>
              </a:rPr>
            </a:br>
            <a:r>
              <a:rPr lang="de-CH" altLang="de-DE" sz="2000" dirty="0">
                <a:ea typeface="ＭＳ Ｐゴシック" panose="020B0600070205080204" pitchFamily="34" charset="-128"/>
              </a:rPr>
              <a:t>7.	</a:t>
            </a:r>
            <a:r>
              <a:rPr lang="de-CH" altLang="de-DE" sz="2000" b="1" dirty="0">
                <a:ea typeface="ＭＳ Ｐゴシック" panose="020B0600070205080204" pitchFamily="34" charset="-128"/>
              </a:rPr>
              <a:t>Geschwister</a:t>
            </a:r>
            <a:r>
              <a:rPr lang="de-CH" altLang="de-DE" sz="2000" dirty="0">
                <a:ea typeface="ＭＳ Ｐゴシック" panose="020B0600070205080204" pitchFamily="34" charset="-128"/>
              </a:rPr>
              <a:t>, wenn regelmässiger persönlicher </a:t>
            </a:r>
            <a:br>
              <a:rPr lang="de-CH" altLang="de-DE" sz="2000" dirty="0">
                <a:ea typeface="ＭＳ Ｐゴシック" panose="020B0600070205080204" pitchFamily="34" charset="-128"/>
              </a:rPr>
            </a:br>
            <a:r>
              <a:rPr lang="de-CH" altLang="de-DE" sz="2000" dirty="0">
                <a:ea typeface="ＭＳ Ｐゴシック" panose="020B0600070205080204" pitchFamily="34" charset="-128"/>
              </a:rPr>
              <a:t>	Beistand geleistet wird</a:t>
            </a:r>
          </a:p>
        </p:txBody>
      </p:sp>
      <p:sp>
        <p:nvSpPr>
          <p:cNvPr id="4" name="Fußzeilenplatzhalter 3">
            <a:extLst>
              <a:ext uri="{FF2B5EF4-FFF2-40B4-BE49-F238E27FC236}">
                <a16:creationId xmlns:a16="http://schemas.microsoft.com/office/drawing/2014/main" id="{5B248F32-C965-489E-A5B0-23C567470DC1}"/>
              </a:ext>
            </a:extLst>
          </p:cNvPr>
          <p:cNvSpPr>
            <a:spLocks noGrp="1"/>
          </p:cNvSpPr>
          <p:nvPr>
            <p:ph type="ftr" sz="quarter" idx="11"/>
          </p:nvPr>
        </p:nvSpPr>
        <p:spPr/>
        <p:txBody>
          <a:bodyPr/>
          <a:lstStyle/>
          <a:p>
            <a:r>
              <a:rPr lang="de-CH"/>
              <a:t>H.Rüegger, Selbstbestimmtes Sterben</a:t>
            </a:r>
          </a:p>
        </p:txBody>
      </p:sp>
    </p:spTree>
    <p:extLst>
      <p:ext uri="{BB962C8B-B14F-4D97-AF65-F5344CB8AC3E}">
        <p14:creationId xmlns:p14="http://schemas.microsoft.com/office/powerpoint/2010/main" val="3281766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r>
              <a:rPr lang="de-DE"/>
              <a:t>16.11.2023</a:t>
            </a:r>
            <a:endParaRPr lang="de-CH" dirty="0"/>
          </a:p>
        </p:txBody>
      </p:sp>
      <p:sp>
        <p:nvSpPr>
          <p:cNvPr id="5" name="Textplatzhalter 4"/>
          <p:cNvSpPr>
            <a:spLocks noGrp="1"/>
          </p:cNvSpPr>
          <p:nvPr>
            <p:ph type="body" sz="quarter" idx="13"/>
          </p:nvPr>
        </p:nvSpPr>
        <p:spPr>
          <a:xfrm>
            <a:off x="773072" y="181916"/>
            <a:ext cx="7851548" cy="180000"/>
          </a:xfrm>
        </p:spPr>
        <p:txBody>
          <a:bodyPr/>
          <a:lstStyle/>
          <a:p>
            <a:endParaRPr lang="de-CH" dirty="0"/>
          </a:p>
        </p:txBody>
      </p:sp>
      <p:sp>
        <p:nvSpPr>
          <p:cNvPr id="6" name="Textplatzhalter 5"/>
          <p:cNvSpPr>
            <a:spLocks noGrp="1"/>
          </p:cNvSpPr>
          <p:nvPr>
            <p:ph type="body" sz="quarter" idx="14"/>
          </p:nvPr>
        </p:nvSpPr>
        <p:spPr>
          <a:xfrm>
            <a:off x="755154" y="1124744"/>
            <a:ext cx="7894638" cy="4896544"/>
          </a:xfrm>
        </p:spPr>
        <p:txBody>
          <a:bodyPr/>
          <a:lstStyle/>
          <a:p>
            <a:pPr>
              <a:spcBef>
                <a:spcPts val="1200"/>
              </a:spcBef>
            </a:pPr>
            <a:r>
              <a:rPr lang="de-CH" dirty="0"/>
              <a:t>Folgen:</a:t>
            </a:r>
            <a:br>
              <a:rPr lang="de-CH" dirty="0"/>
            </a:br>
            <a:r>
              <a:rPr lang="de-CH" dirty="0"/>
              <a:t>&gt; ein Mehr an Freiheit/Selbstbestimmung</a:t>
            </a:r>
            <a:br>
              <a:rPr lang="de-CH" dirty="0"/>
            </a:br>
            <a:r>
              <a:rPr lang="de-CH" dirty="0"/>
              <a:t>&gt; Zunahme an ethischer Verantwortung im Blick auf das </a:t>
            </a:r>
            <a:br>
              <a:rPr lang="de-CH" dirty="0"/>
            </a:br>
            <a:r>
              <a:rPr lang="de-CH" dirty="0"/>
              <a:t>   eigene Sterben</a:t>
            </a:r>
            <a:br>
              <a:rPr lang="de-CH" dirty="0"/>
            </a:br>
            <a:br>
              <a:rPr lang="de-CH" altLang="de-DE" b="1" dirty="0"/>
            </a:br>
            <a:r>
              <a:rPr lang="de-CH" altLang="de-DE" sz="2000" dirty="0"/>
              <a:t>«Das ist das Neue: Sterben und Tod sind für uns moderne Menschen zum ‘Problem’ geworden. Der Tod kommt nicht mehr, sondern er wird zur letzten Gestaltungsaufgabe des Menschen. Sterben wird planbar – das ist ein Grundzug der modernen Gesellschaft. Ebenso wie am Anfang des Lebens wird auch am Ende des Lebens nichts dem Zufall überlassen.»</a:t>
            </a:r>
            <a:r>
              <a:rPr lang="de-CH" altLang="de-DE" dirty="0"/>
              <a:t> </a:t>
            </a:r>
            <a:br>
              <a:rPr lang="de-CH" altLang="de-DE" dirty="0"/>
            </a:br>
            <a:r>
              <a:rPr lang="de-CH" altLang="de-DE" sz="1800" dirty="0"/>
              <a:t>(</a:t>
            </a:r>
            <a:r>
              <a:rPr lang="de-CH" altLang="de-DE" sz="1800" dirty="0" err="1"/>
              <a:t>R.Gronemeyer</a:t>
            </a:r>
            <a:r>
              <a:rPr lang="de-CH" altLang="de-DE" sz="1800" dirty="0"/>
              <a:t>)</a:t>
            </a:r>
            <a:br>
              <a:rPr lang="de-CH" altLang="de-DE" sz="1800" dirty="0"/>
            </a:br>
            <a:endParaRPr lang="de-CH" altLang="de-DE" sz="1800" dirty="0"/>
          </a:p>
          <a:p>
            <a:pPr marL="0" indent="0">
              <a:spcBef>
                <a:spcPts val="1200"/>
              </a:spcBef>
              <a:buNone/>
            </a:pPr>
            <a:r>
              <a:rPr lang="de-CH" altLang="de-DE" dirty="0"/>
              <a:t>  &gt; zuweilen eine Überforderung</a:t>
            </a:r>
          </a:p>
          <a:p>
            <a:pPr marL="0" indent="0">
              <a:spcBef>
                <a:spcPts val="1200"/>
              </a:spcBef>
              <a:buNone/>
            </a:pPr>
            <a:br>
              <a:rPr lang="de-CH" altLang="de-DE" sz="1800" b="1" dirty="0"/>
            </a:br>
            <a:endParaRPr lang="de-CH" altLang="de-DE" sz="1800" b="1" dirty="0"/>
          </a:p>
          <a:p>
            <a:pPr>
              <a:spcBef>
                <a:spcPts val="1200"/>
              </a:spcBef>
            </a:pPr>
            <a:endParaRPr lang="de-CH" b="1" dirty="0"/>
          </a:p>
        </p:txBody>
      </p:sp>
      <p:sp>
        <p:nvSpPr>
          <p:cNvPr id="4" name="Fußzeilenplatzhalter 3">
            <a:extLst>
              <a:ext uri="{FF2B5EF4-FFF2-40B4-BE49-F238E27FC236}">
                <a16:creationId xmlns:a16="http://schemas.microsoft.com/office/drawing/2014/main" id="{5B248F32-C965-489E-A5B0-23C567470DC1}"/>
              </a:ext>
            </a:extLst>
          </p:cNvPr>
          <p:cNvSpPr>
            <a:spLocks noGrp="1"/>
          </p:cNvSpPr>
          <p:nvPr>
            <p:ph type="ftr" sz="quarter" idx="11"/>
          </p:nvPr>
        </p:nvSpPr>
        <p:spPr/>
        <p:txBody>
          <a:bodyPr/>
          <a:lstStyle/>
          <a:p>
            <a:r>
              <a:rPr lang="de-CH"/>
              <a:t>H.Rüegger, Selbstbestimmtes Sterben</a:t>
            </a:r>
          </a:p>
        </p:txBody>
      </p:sp>
    </p:spTree>
    <p:extLst>
      <p:ext uri="{BB962C8B-B14F-4D97-AF65-F5344CB8AC3E}">
        <p14:creationId xmlns:p14="http://schemas.microsoft.com/office/powerpoint/2010/main" val="3179655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25261" y="692696"/>
            <a:ext cx="7896244" cy="1224136"/>
          </a:xfrm>
        </p:spPr>
        <p:txBody>
          <a:bodyPr/>
          <a:lstStyle/>
          <a:p>
            <a:r>
              <a:rPr lang="de-CH" dirty="0"/>
              <a:t>Selbstbestimmtes Sterben als neues Paradigma des Sterbens</a:t>
            </a:r>
          </a:p>
        </p:txBody>
      </p:sp>
      <p:sp>
        <p:nvSpPr>
          <p:cNvPr id="3" name="Datumsplatzhalter 2"/>
          <p:cNvSpPr>
            <a:spLocks noGrp="1"/>
          </p:cNvSpPr>
          <p:nvPr>
            <p:ph type="dt" sz="half" idx="10"/>
          </p:nvPr>
        </p:nvSpPr>
        <p:spPr/>
        <p:txBody>
          <a:bodyPr/>
          <a:lstStyle/>
          <a:p>
            <a:r>
              <a:rPr lang="de-DE"/>
              <a:t>16.11.2023</a:t>
            </a:r>
            <a:endParaRPr lang="de-CH" dirty="0"/>
          </a:p>
        </p:txBody>
      </p:sp>
      <p:sp>
        <p:nvSpPr>
          <p:cNvPr id="5" name="Textplatzhalter 4"/>
          <p:cNvSpPr>
            <a:spLocks noGrp="1"/>
          </p:cNvSpPr>
          <p:nvPr>
            <p:ph type="body" sz="quarter" idx="13"/>
          </p:nvPr>
        </p:nvSpPr>
        <p:spPr>
          <a:xfrm>
            <a:off x="773072" y="181916"/>
            <a:ext cx="7851548" cy="180000"/>
          </a:xfrm>
        </p:spPr>
        <p:txBody>
          <a:bodyPr/>
          <a:lstStyle/>
          <a:p>
            <a:endParaRPr lang="de-CH" dirty="0"/>
          </a:p>
        </p:txBody>
      </p:sp>
      <p:sp>
        <p:nvSpPr>
          <p:cNvPr id="6" name="Textplatzhalter 5"/>
          <p:cNvSpPr>
            <a:spLocks noGrp="1"/>
          </p:cNvSpPr>
          <p:nvPr>
            <p:ph type="body" sz="quarter" idx="14"/>
          </p:nvPr>
        </p:nvSpPr>
        <p:spPr>
          <a:xfrm>
            <a:off x="755154" y="2204864"/>
            <a:ext cx="7894638" cy="3773676"/>
          </a:xfrm>
        </p:spPr>
        <p:txBody>
          <a:bodyPr/>
          <a:lstStyle/>
          <a:p>
            <a:pPr>
              <a:spcBef>
                <a:spcPts val="1200"/>
              </a:spcBef>
            </a:pPr>
            <a:r>
              <a:rPr lang="de-CH" b="1" dirty="0"/>
              <a:t>Selbstbestimmtes Sterben ist das neue Paradigma des Sterbens im Rahmen der heutigen medizinischen Gegebenheiten!</a:t>
            </a:r>
            <a:br>
              <a:rPr lang="de-CH" b="1" dirty="0"/>
            </a:br>
            <a:endParaRPr lang="de-CH" dirty="0"/>
          </a:p>
          <a:p>
            <a:pPr>
              <a:spcBef>
                <a:spcPts val="1200"/>
              </a:spcBef>
            </a:pPr>
            <a:r>
              <a:rPr lang="de-CH" dirty="0"/>
              <a:t>Die ethische Frage</a:t>
            </a:r>
            <a:br>
              <a:rPr lang="de-CH" dirty="0"/>
            </a:br>
            <a:r>
              <a:rPr lang="de-CH" dirty="0"/>
              <a:t>- ist </a:t>
            </a:r>
            <a:r>
              <a:rPr lang="de-CH" i="1" dirty="0"/>
              <a:t>nicht</a:t>
            </a:r>
            <a:r>
              <a:rPr lang="de-CH" dirty="0"/>
              <a:t>, </a:t>
            </a:r>
            <a:r>
              <a:rPr lang="de-CH" i="1" dirty="0"/>
              <a:t>ob </a:t>
            </a:r>
            <a:r>
              <a:rPr lang="de-CH" dirty="0"/>
              <a:t>das gut/wünschbar sei oder nicht,</a:t>
            </a:r>
            <a:br>
              <a:rPr lang="de-CH" dirty="0"/>
            </a:br>
            <a:r>
              <a:rPr lang="de-CH" dirty="0"/>
              <a:t>- </a:t>
            </a:r>
            <a:r>
              <a:rPr lang="de-CH" i="1" dirty="0"/>
              <a:t>sondern wie</a:t>
            </a:r>
            <a:r>
              <a:rPr lang="de-CH" dirty="0"/>
              <a:t> wir verantwortlich/lebensdienlich damit </a:t>
            </a:r>
            <a:br>
              <a:rPr lang="de-CH" dirty="0"/>
            </a:br>
            <a:r>
              <a:rPr lang="de-CH" dirty="0"/>
              <a:t>  umgehen</a:t>
            </a:r>
            <a:br>
              <a:rPr lang="de-CH" dirty="0"/>
            </a:br>
            <a:r>
              <a:rPr lang="de-CH" dirty="0"/>
              <a:t>- so dass wir die damit ermöglichte Freiheit wahrnehmen </a:t>
            </a:r>
            <a:br>
              <a:rPr lang="de-CH" dirty="0"/>
            </a:br>
            <a:r>
              <a:rPr lang="de-CH" dirty="0"/>
              <a:t>  können und sie nicht als Überforderung erfahren.</a:t>
            </a:r>
          </a:p>
        </p:txBody>
      </p:sp>
      <p:sp>
        <p:nvSpPr>
          <p:cNvPr id="4" name="Fußzeilenplatzhalter 3">
            <a:extLst>
              <a:ext uri="{FF2B5EF4-FFF2-40B4-BE49-F238E27FC236}">
                <a16:creationId xmlns:a16="http://schemas.microsoft.com/office/drawing/2014/main" id="{F840ACB6-B456-497B-8B8D-6792649A648E}"/>
              </a:ext>
            </a:extLst>
          </p:cNvPr>
          <p:cNvSpPr>
            <a:spLocks noGrp="1"/>
          </p:cNvSpPr>
          <p:nvPr>
            <p:ph type="ftr" sz="quarter" idx="11"/>
          </p:nvPr>
        </p:nvSpPr>
        <p:spPr/>
        <p:txBody>
          <a:bodyPr/>
          <a:lstStyle/>
          <a:p>
            <a:r>
              <a:rPr lang="de-CH"/>
              <a:t>H.Rüegger, Selbstbestimmtes Sterben</a:t>
            </a:r>
          </a:p>
        </p:txBody>
      </p:sp>
    </p:spTree>
    <p:extLst>
      <p:ext uri="{BB962C8B-B14F-4D97-AF65-F5344CB8AC3E}">
        <p14:creationId xmlns:p14="http://schemas.microsoft.com/office/powerpoint/2010/main" val="4159059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25261" y="692696"/>
            <a:ext cx="7896244" cy="648072"/>
          </a:xfrm>
        </p:spPr>
        <p:txBody>
          <a:bodyPr/>
          <a:lstStyle/>
          <a:p>
            <a:r>
              <a:rPr lang="de-CH" dirty="0"/>
              <a:t>Formen selbstbestimmten Sterbens</a:t>
            </a:r>
          </a:p>
        </p:txBody>
      </p:sp>
      <p:sp>
        <p:nvSpPr>
          <p:cNvPr id="3" name="Datumsplatzhalter 2"/>
          <p:cNvSpPr>
            <a:spLocks noGrp="1"/>
          </p:cNvSpPr>
          <p:nvPr>
            <p:ph type="dt" sz="half" idx="10"/>
          </p:nvPr>
        </p:nvSpPr>
        <p:spPr/>
        <p:txBody>
          <a:bodyPr/>
          <a:lstStyle/>
          <a:p>
            <a:r>
              <a:rPr lang="de-DE"/>
              <a:t>16.11.2023</a:t>
            </a:r>
            <a:endParaRPr lang="de-CH" dirty="0"/>
          </a:p>
        </p:txBody>
      </p:sp>
      <p:sp>
        <p:nvSpPr>
          <p:cNvPr id="5" name="Textplatzhalter 4"/>
          <p:cNvSpPr>
            <a:spLocks noGrp="1"/>
          </p:cNvSpPr>
          <p:nvPr>
            <p:ph type="body" sz="quarter" idx="13"/>
          </p:nvPr>
        </p:nvSpPr>
        <p:spPr>
          <a:xfrm>
            <a:off x="773072" y="181916"/>
            <a:ext cx="7851548" cy="180000"/>
          </a:xfrm>
        </p:spPr>
        <p:txBody>
          <a:bodyPr/>
          <a:lstStyle/>
          <a:p>
            <a:endParaRPr lang="de-CH" dirty="0"/>
          </a:p>
        </p:txBody>
      </p:sp>
      <p:sp>
        <p:nvSpPr>
          <p:cNvPr id="6" name="Textplatzhalter 5"/>
          <p:cNvSpPr>
            <a:spLocks noGrp="1"/>
          </p:cNvSpPr>
          <p:nvPr>
            <p:ph type="body" sz="quarter" idx="14"/>
          </p:nvPr>
        </p:nvSpPr>
        <p:spPr>
          <a:xfrm>
            <a:off x="755154" y="1556792"/>
            <a:ext cx="7894638" cy="4464496"/>
          </a:xfrm>
        </p:spPr>
        <p:txBody>
          <a:bodyPr/>
          <a:lstStyle/>
          <a:p>
            <a:pPr>
              <a:spcBef>
                <a:spcPts val="1200"/>
              </a:spcBef>
            </a:pPr>
            <a:r>
              <a:rPr lang="de-CH" dirty="0"/>
              <a:t>Missverständnis, selbstbestimmtes Sterben meine meistens assistierter Suizid (nur 2 % aller Todesfälle 2021). </a:t>
            </a:r>
          </a:p>
          <a:p>
            <a:pPr>
              <a:spcBef>
                <a:spcPts val="1200"/>
              </a:spcBef>
            </a:pPr>
            <a:r>
              <a:rPr lang="de-CH" dirty="0"/>
              <a:t>Selbstbestimmtes Sterben umfasst </a:t>
            </a:r>
            <a:br>
              <a:rPr lang="de-CH" dirty="0"/>
            </a:br>
            <a:r>
              <a:rPr lang="de-CH" dirty="0"/>
              <a:t>- v.a. </a:t>
            </a:r>
            <a:r>
              <a:rPr lang="de-CH" b="1" dirty="0"/>
              <a:t>passive Sterbehilfe</a:t>
            </a:r>
            <a:r>
              <a:rPr lang="de-CH" dirty="0"/>
              <a:t>: Verzicht auf lebensverlängernde </a:t>
            </a:r>
            <a:br>
              <a:rPr lang="de-CH" dirty="0"/>
            </a:br>
            <a:r>
              <a:rPr lang="de-CH" dirty="0"/>
              <a:t>  Massnahmen</a:t>
            </a:r>
            <a:br>
              <a:rPr lang="de-CH" dirty="0"/>
            </a:br>
            <a:r>
              <a:rPr lang="de-CH" dirty="0"/>
              <a:t>- </a:t>
            </a:r>
            <a:r>
              <a:rPr lang="de-CH" b="1" dirty="0"/>
              <a:t>indirekt-aktive Sterbehilfe</a:t>
            </a:r>
            <a:r>
              <a:rPr lang="de-CH" dirty="0"/>
              <a:t>: medikamentöse Symptom-</a:t>
            </a:r>
            <a:br>
              <a:rPr lang="de-CH" dirty="0"/>
            </a:br>
            <a:r>
              <a:rPr lang="de-CH" dirty="0"/>
              <a:t>  </a:t>
            </a:r>
            <a:r>
              <a:rPr lang="de-CH" dirty="0" err="1"/>
              <a:t>linderung</a:t>
            </a:r>
            <a:r>
              <a:rPr lang="de-CH" dirty="0"/>
              <a:t> oder Sedierung unter Eingehen des Risikos </a:t>
            </a:r>
            <a:br>
              <a:rPr lang="de-CH" dirty="0"/>
            </a:br>
            <a:r>
              <a:rPr lang="de-CH" dirty="0"/>
              <a:t>  eines vorzeitigen Todes</a:t>
            </a:r>
            <a:br>
              <a:rPr lang="de-CH" dirty="0"/>
            </a:br>
            <a:r>
              <a:rPr lang="de-CH" dirty="0"/>
              <a:t>- gezielten </a:t>
            </a:r>
            <a:r>
              <a:rPr lang="de-CH" b="1" dirty="0"/>
              <a:t>Verzicht auf Nahrung und Flüssigkeit</a:t>
            </a:r>
            <a:r>
              <a:rPr lang="de-CH" dirty="0"/>
              <a:t> </a:t>
            </a:r>
            <a:br>
              <a:rPr lang="de-CH" dirty="0"/>
            </a:br>
            <a:r>
              <a:rPr lang="de-CH" dirty="0"/>
              <a:t>  (Sterbefasten)</a:t>
            </a:r>
            <a:br>
              <a:rPr lang="de-CH" dirty="0"/>
            </a:br>
            <a:r>
              <a:rPr lang="de-CH" dirty="0"/>
              <a:t>- </a:t>
            </a:r>
            <a:r>
              <a:rPr lang="de-CH" b="1" dirty="0"/>
              <a:t>assistierten Suizid</a:t>
            </a:r>
            <a:br>
              <a:rPr lang="de-CH" dirty="0"/>
            </a:br>
            <a:r>
              <a:rPr lang="de-CH" dirty="0"/>
              <a:t>- </a:t>
            </a:r>
            <a:r>
              <a:rPr lang="de-CH" b="1" dirty="0"/>
              <a:t>solitären Suizid</a:t>
            </a:r>
          </a:p>
        </p:txBody>
      </p:sp>
      <p:sp>
        <p:nvSpPr>
          <p:cNvPr id="4" name="Fußzeilenplatzhalter 3">
            <a:extLst>
              <a:ext uri="{FF2B5EF4-FFF2-40B4-BE49-F238E27FC236}">
                <a16:creationId xmlns:a16="http://schemas.microsoft.com/office/drawing/2014/main" id="{F840ACB6-B456-497B-8B8D-6792649A648E}"/>
              </a:ext>
            </a:extLst>
          </p:cNvPr>
          <p:cNvSpPr>
            <a:spLocks noGrp="1"/>
          </p:cNvSpPr>
          <p:nvPr>
            <p:ph type="ftr" sz="quarter" idx="11"/>
          </p:nvPr>
        </p:nvSpPr>
        <p:spPr/>
        <p:txBody>
          <a:bodyPr/>
          <a:lstStyle/>
          <a:p>
            <a:r>
              <a:rPr lang="de-CH"/>
              <a:t>H.Rüegger, Selbstbestimmtes Sterben</a:t>
            </a:r>
          </a:p>
        </p:txBody>
      </p:sp>
    </p:spTree>
    <p:extLst>
      <p:ext uri="{BB962C8B-B14F-4D97-AF65-F5344CB8AC3E}">
        <p14:creationId xmlns:p14="http://schemas.microsoft.com/office/powerpoint/2010/main" val="2824389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r>
              <a:rPr lang="de-DE"/>
              <a:t>16.11.2023</a:t>
            </a:r>
            <a:endParaRPr lang="de-CH" dirty="0"/>
          </a:p>
        </p:txBody>
      </p:sp>
      <p:sp>
        <p:nvSpPr>
          <p:cNvPr id="5" name="Textplatzhalter 4"/>
          <p:cNvSpPr>
            <a:spLocks noGrp="1"/>
          </p:cNvSpPr>
          <p:nvPr>
            <p:ph type="body" sz="quarter" idx="13"/>
          </p:nvPr>
        </p:nvSpPr>
        <p:spPr>
          <a:xfrm>
            <a:off x="773072" y="181916"/>
            <a:ext cx="7851548" cy="180000"/>
          </a:xfrm>
        </p:spPr>
        <p:txBody>
          <a:bodyPr/>
          <a:lstStyle/>
          <a:p>
            <a:endParaRPr lang="de-CH" dirty="0"/>
          </a:p>
        </p:txBody>
      </p:sp>
      <p:sp>
        <p:nvSpPr>
          <p:cNvPr id="6" name="Textplatzhalter 5"/>
          <p:cNvSpPr>
            <a:spLocks noGrp="1"/>
          </p:cNvSpPr>
          <p:nvPr>
            <p:ph type="body" sz="quarter" idx="14"/>
          </p:nvPr>
        </p:nvSpPr>
        <p:spPr>
          <a:xfrm>
            <a:off x="755154" y="1124744"/>
            <a:ext cx="7894638" cy="4896544"/>
          </a:xfrm>
        </p:spPr>
        <p:txBody>
          <a:bodyPr/>
          <a:lstStyle/>
          <a:p>
            <a:pPr>
              <a:spcBef>
                <a:spcPts val="1200"/>
              </a:spcBef>
            </a:pPr>
            <a:r>
              <a:rPr lang="de-CH" dirty="0"/>
              <a:t>Unterschiede dieser Formen im Blick auf psychisches Erleben, medizinischer Verlauf, Betroffenheit des Umfeldes </a:t>
            </a:r>
            <a:br>
              <a:rPr lang="de-CH" dirty="0"/>
            </a:br>
            <a:endParaRPr lang="de-CH" dirty="0"/>
          </a:p>
          <a:p>
            <a:pPr>
              <a:spcBef>
                <a:spcPts val="1200"/>
              </a:spcBef>
            </a:pPr>
            <a:r>
              <a:rPr lang="de-CH" dirty="0"/>
              <a:t>Aber unter dem übergreifenden Gesichtspunkt des Selbstbestimmungs-Prinzips erscheinen die verschiedenen Formen einander ähnlich. Und ethisch halte ich alle Formen grundsätzlich für denkbare legitime Formen des Sterbens (am problematischsten: solitäre Suizide).</a:t>
            </a:r>
            <a:br>
              <a:rPr lang="de-CH" dirty="0"/>
            </a:br>
            <a:endParaRPr lang="de-CH" dirty="0"/>
          </a:p>
          <a:p>
            <a:pPr>
              <a:spcBef>
                <a:spcPts val="1200"/>
              </a:spcBef>
            </a:pPr>
            <a:r>
              <a:rPr lang="de-CH" dirty="0"/>
              <a:t>Assistierter Suizid ist jedenfalls nicht mehr ‘das ganz Andere’, sondern eine unter verschiedenen Formen des heute zum Normalfall gewordenen Paradigmas selbstbestimmten Sterbens.</a:t>
            </a:r>
          </a:p>
        </p:txBody>
      </p:sp>
      <p:sp>
        <p:nvSpPr>
          <p:cNvPr id="4" name="Fußzeilenplatzhalter 3">
            <a:extLst>
              <a:ext uri="{FF2B5EF4-FFF2-40B4-BE49-F238E27FC236}">
                <a16:creationId xmlns:a16="http://schemas.microsoft.com/office/drawing/2014/main" id="{5B248F32-C965-489E-A5B0-23C567470DC1}"/>
              </a:ext>
            </a:extLst>
          </p:cNvPr>
          <p:cNvSpPr>
            <a:spLocks noGrp="1"/>
          </p:cNvSpPr>
          <p:nvPr>
            <p:ph type="ftr" sz="quarter" idx="11"/>
          </p:nvPr>
        </p:nvSpPr>
        <p:spPr/>
        <p:txBody>
          <a:bodyPr/>
          <a:lstStyle/>
          <a:p>
            <a:r>
              <a:rPr lang="de-CH"/>
              <a:t>H.Rüegger, Selbstbestimmtes Sterben</a:t>
            </a:r>
          </a:p>
        </p:txBody>
      </p:sp>
    </p:spTree>
    <p:extLst>
      <p:ext uri="{BB962C8B-B14F-4D97-AF65-F5344CB8AC3E}">
        <p14:creationId xmlns:p14="http://schemas.microsoft.com/office/powerpoint/2010/main" val="1033887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25261" y="692696"/>
            <a:ext cx="7896244" cy="648072"/>
          </a:xfrm>
        </p:spPr>
        <p:txBody>
          <a:bodyPr/>
          <a:lstStyle/>
          <a:p>
            <a:r>
              <a:rPr lang="de-CH" dirty="0"/>
              <a:t>Was beinhaltet Selbstbestimmung?</a:t>
            </a:r>
          </a:p>
        </p:txBody>
      </p:sp>
      <p:sp>
        <p:nvSpPr>
          <p:cNvPr id="3" name="Datumsplatzhalter 2"/>
          <p:cNvSpPr>
            <a:spLocks noGrp="1"/>
          </p:cNvSpPr>
          <p:nvPr>
            <p:ph type="dt" sz="half" idx="10"/>
          </p:nvPr>
        </p:nvSpPr>
        <p:spPr/>
        <p:txBody>
          <a:bodyPr/>
          <a:lstStyle/>
          <a:p>
            <a:r>
              <a:rPr lang="de-DE"/>
              <a:t>16.11.2023</a:t>
            </a:r>
            <a:endParaRPr lang="de-CH" dirty="0"/>
          </a:p>
        </p:txBody>
      </p:sp>
      <p:sp>
        <p:nvSpPr>
          <p:cNvPr id="5" name="Textplatzhalter 4"/>
          <p:cNvSpPr>
            <a:spLocks noGrp="1"/>
          </p:cNvSpPr>
          <p:nvPr>
            <p:ph type="body" sz="quarter" idx="13"/>
          </p:nvPr>
        </p:nvSpPr>
        <p:spPr>
          <a:xfrm>
            <a:off x="773072" y="181916"/>
            <a:ext cx="7851548" cy="180000"/>
          </a:xfrm>
        </p:spPr>
        <p:txBody>
          <a:bodyPr/>
          <a:lstStyle/>
          <a:p>
            <a:endParaRPr lang="de-CH" dirty="0"/>
          </a:p>
        </p:txBody>
      </p:sp>
      <p:sp>
        <p:nvSpPr>
          <p:cNvPr id="6" name="Textplatzhalter 5"/>
          <p:cNvSpPr>
            <a:spLocks noGrp="1"/>
          </p:cNvSpPr>
          <p:nvPr>
            <p:ph type="body" sz="quarter" idx="14"/>
          </p:nvPr>
        </p:nvSpPr>
        <p:spPr>
          <a:xfrm>
            <a:off x="755154" y="1556792"/>
            <a:ext cx="7894638" cy="4504961"/>
          </a:xfrm>
        </p:spPr>
        <p:txBody>
          <a:bodyPr/>
          <a:lstStyle/>
          <a:p>
            <a:pPr>
              <a:spcBef>
                <a:spcPts val="1200"/>
              </a:spcBef>
            </a:pPr>
            <a:r>
              <a:rPr lang="de-CH" dirty="0"/>
              <a:t>Ein eigenes Urteil fällen zu können setzt voraus:</a:t>
            </a:r>
            <a:br>
              <a:rPr lang="de-CH" dirty="0"/>
            </a:br>
            <a:r>
              <a:rPr lang="de-CH" dirty="0"/>
              <a:t>- Offenheit, sich auf Unerwartetes (Schicksal) einzulassen</a:t>
            </a:r>
            <a:br>
              <a:rPr lang="de-CH" dirty="0"/>
            </a:br>
            <a:r>
              <a:rPr lang="de-CH" dirty="0"/>
              <a:t>  und damit konstruktiv umzugehen (= passive Seite der </a:t>
            </a:r>
            <a:br>
              <a:rPr lang="de-CH" dirty="0"/>
            </a:br>
            <a:r>
              <a:rPr lang="de-CH" dirty="0"/>
              <a:t>  Selbstbestimmung) </a:t>
            </a:r>
            <a:br>
              <a:rPr lang="de-CH" dirty="0"/>
            </a:br>
            <a:r>
              <a:rPr lang="de-CH" dirty="0"/>
              <a:t>- Urteilsfähigkeit</a:t>
            </a:r>
            <a:br>
              <a:rPr lang="de-CH" dirty="0"/>
            </a:br>
            <a:r>
              <a:rPr lang="de-CH" dirty="0"/>
              <a:t>- angemessene medizinische Aufklärung (inkl. palliative </a:t>
            </a:r>
            <a:br>
              <a:rPr lang="de-CH" dirty="0"/>
            </a:br>
            <a:r>
              <a:rPr lang="de-CH" dirty="0"/>
              <a:t>  Optionen und Auskünfte darüber, wie man mit welcher </a:t>
            </a:r>
            <a:br>
              <a:rPr lang="de-CH" dirty="0"/>
            </a:br>
            <a:r>
              <a:rPr lang="de-CH" dirty="0"/>
              <a:t>  Option allenfalls sterben kann)</a:t>
            </a:r>
            <a:br>
              <a:rPr lang="de-CH" dirty="0"/>
            </a:br>
            <a:r>
              <a:rPr lang="de-CH" dirty="0"/>
              <a:t>- Klarheit über eigene Werte und Präferenzen sowie deren </a:t>
            </a:r>
            <a:br>
              <a:rPr lang="de-CH" dirty="0"/>
            </a:br>
            <a:r>
              <a:rPr lang="de-CH" dirty="0"/>
              <a:t>  Kommunikation an das private und behandelnde Umfeld</a:t>
            </a:r>
            <a:br>
              <a:rPr lang="de-CH" dirty="0"/>
            </a:br>
            <a:r>
              <a:rPr lang="de-CH" dirty="0"/>
              <a:t>- allfällige Ambivalenzen aushalten und durcharbeiten</a:t>
            </a:r>
            <a:br>
              <a:rPr lang="de-CH" dirty="0"/>
            </a:br>
            <a:r>
              <a:rPr lang="de-CH" dirty="0"/>
              <a:t>- Mut, sich selber zu entscheiden und ggf. seine Meinung </a:t>
            </a:r>
            <a:br>
              <a:rPr lang="de-CH" dirty="0"/>
            </a:br>
            <a:r>
              <a:rPr lang="de-CH" dirty="0"/>
              <a:t>  wieder zu ändern</a:t>
            </a:r>
          </a:p>
        </p:txBody>
      </p:sp>
      <p:sp>
        <p:nvSpPr>
          <p:cNvPr id="4" name="Fußzeilenplatzhalter 3">
            <a:extLst>
              <a:ext uri="{FF2B5EF4-FFF2-40B4-BE49-F238E27FC236}">
                <a16:creationId xmlns:a16="http://schemas.microsoft.com/office/drawing/2014/main" id="{5B248F32-C965-489E-A5B0-23C567470DC1}"/>
              </a:ext>
            </a:extLst>
          </p:cNvPr>
          <p:cNvSpPr>
            <a:spLocks noGrp="1"/>
          </p:cNvSpPr>
          <p:nvPr>
            <p:ph type="ftr" sz="quarter" idx="11"/>
          </p:nvPr>
        </p:nvSpPr>
        <p:spPr/>
        <p:txBody>
          <a:bodyPr/>
          <a:lstStyle/>
          <a:p>
            <a:r>
              <a:rPr lang="de-CH"/>
              <a:t>H.Rüegger, Selbstbestimmtes Sterben</a:t>
            </a:r>
          </a:p>
        </p:txBody>
      </p:sp>
    </p:spTree>
    <p:extLst>
      <p:ext uri="{BB962C8B-B14F-4D97-AF65-F5344CB8AC3E}">
        <p14:creationId xmlns:p14="http://schemas.microsoft.com/office/powerpoint/2010/main" val="2493812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25261" y="692696"/>
            <a:ext cx="7896244" cy="1152128"/>
          </a:xfrm>
        </p:spPr>
        <p:txBody>
          <a:bodyPr/>
          <a:lstStyle/>
          <a:p>
            <a:r>
              <a:rPr lang="de-CH" dirty="0"/>
              <a:t>Befähigung zu selbstbestimmtem Sterben</a:t>
            </a:r>
          </a:p>
        </p:txBody>
      </p:sp>
      <p:sp>
        <p:nvSpPr>
          <p:cNvPr id="3" name="Datumsplatzhalter 2"/>
          <p:cNvSpPr>
            <a:spLocks noGrp="1"/>
          </p:cNvSpPr>
          <p:nvPr>
            <p:ph type="dt" sz="half" idx="10"/>
          </p:nvPr>
        </p:nvSpPr>
        <p:spPr/>
        <p:txBody>
          <a:bodyPr/>
          <a:lstStyle/>
          <a:p>
            <a:r>
              <a:rPr lang="de-DE"/>
              <a:t>16.11.2023</a:t>
            </a:r>
            <a:endParaRPr lang="de-CH" dirty="0"/>
          </a:p>
        </p:txBody>
      </p:sp>
      <p:sp>
        <p:nvSpPr>
          <p:cNvPr id="5" name="Textplatzhalter 4"/>
          <p:cNvSpPr>
            <a:spLocks noGrp="1"/>
          </p:cNvSpPr>
          <p:nvPr>
            <p:ph type="body" sz="quarter" idx="13"/>
          </p:nvPr>
        </p:nvSpPr>
        <p:spPr>
          <a:xfrm>
            <a:off x="773072" y="181916"/>
            <a:ext cx="7851548" cy="180000"/>
          </a:xfrm>
        </p:spPr>
        <p:txBody>
          <a:bodyPr/>
          <a:lstStyle/>
          <a:p>
            <a:endParaRPr lang="de-CH" dirty="0"/>
          </a:p>
        </p:txBody>
      </p:sp>
      <p:sp>
        <p:nvSpPr>
          <p:cNvPr id="6" name="Textplatzhalter 5"/>
          <p:cNvSpPr>
            <a:spLocks noGrp="1"/>
          </p:cNvSpPr>
          <p:nvPr>
            <p:ph type="body" sz="quarter" idx="14"/>
          </p:nvPr>
        </p:nvSpPr>
        <p:spPr>
          <a:xfrm>
            <a:off x="755154" y="2060848"/>
            <a:ext cx="7894638" cy="3960440"/>
          </a:xfrm>
        </p:spPr>
        <p:txBody>
          <a:bodyPr/>
          <a:lstStyle/>
          <a:p>
            <a:pPr marL="0" indent="0">
              <a:spcBef>
                <a:spcPts val="1200"/>
              </a:spcBef>
              <a:buNone/>
            </a:pPr>
            <a:r>
              <a:rPr lang="de-CH" b="1" dirty="0"/>
              <a:t>Was hilft, sich zu selbstbestimmtem Entscheiden am Lebensende zu befähigen?</a:t>
            </a:r>
          </a:p>
          <a:p>
            <a:pPr>
              <a:spcBef>
                <a:spcPts val="1200"/>
              </a:spcBef>
            </a:pPr>
            <a:r>
              <a:rPr lang="de-CH" dirty="0"/>
              <a:t>Sich klar machen, dass selbstbestimmtes Sterben heute eine Möglichkeit und eine Zumutung der modernen Medizin geworden ist, die wir wahrnehmen sollten.</a:t>
            </a:r>
          </a:p>
          <a:p>
            <a:pPr>
              <a:spcBef>
                <a:spcPts val="1200"/>
              </a:spcBef>
            </a:pPr>
            <a:r>
              <a:rPr lang="de-CH" dirty="0"/>
              <a:t>Sich über verschiedene Formen selbstbestimmten Sterbens informieren.</a:t>
            </a:r>
          </a:p>
          <a:p>
            <a:pPr>
              <a:spcBef>
                <a:spcPts val="1200"/>
              </a:spcBef>
            </a:pPr>
            <a:r>
              <a:rPr lang="de-CH" dirty="0"/>
              <a:t>Sich darüber informieren, welche Krankheiten ein relativ leichtes Sterben ermöglichen</a:t>
            </a:r>
          </a:p>
        </p:txBody>
      </p:sp>
      <p:sp>
        <p:nvSpPr>
          <p:cNvPr id="4" name="Fußzeilenplatzhalter 3">
            <a:extLst>
              <a:ext uri="{FF2B5EF4-FFF2-40B4-BE49-F238E27FC236}">
                <a16:creationId xmlns:a16="http://schemas.microsoft.com/office/drawing/2014/main" id="{5B248F32-C965-489E-A5B0-23C567470DC1}"/>
              </a:ext>
            </a:extLst>
          </p:cNvPr>
          <p:cNvSpPr>
            <a:spLocks noGrp="1"/>
          </p:cNvSpPr>
          <p:nvPr>
            <p:ph type="ftr" sz="quarter" idx="11"/>
          </p:nvPr>
        </p:nvSpPr>
        <p:spPr/>
        <p:txBody>
          <a:bodyPr/>
          <a:lstStyle/>
          <a:p>
            <a:r>
              <a:rPr lang="de-CH"/>
              <a:t>H.Rüegger, Selbstbestimmtes Sterben</a:t>
            </a:r>
          </a:p>
        </p:txBody>
      </p:sp>
    </p:spTree>
    <p:extLst>
      <p:ext uri="{BB962C8B-B14F-4D97-AF65-F5344CB8AC3E}">
        <p14:creationId xmlns:p14="http://schemas.microsoft.com/office/powerpoint/2010/main" val="428526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r>
              <a:rPr lang="de-DE"/>
              <a:t>16.11.2023</a:t>
            </a:r>
            <a:endParaRPr lang="de-CH" dirty="0"/>
          </a:p>
        </p:txBody>
      </p:sp>
      <p:sp>
        <p:nvSpPr>
          <p:cNvPr id="5" name="Textplatzhalter 4"/>
          <p:cNvSpPr>
            <a:spLocks noGrp="1"/>
          </p:cNvSpPr>
          <p:nvPr>
            <p:ph type="body" sz="quarter" idx="13"/>
          </p:nvPr>
        </p:nvSpPr>
        <p:spPr>
          <a:xfrm>
            <a:off x="773072" y="181916"/>
            <a:ext cx="7851548" cy="180000"/>
          </a:xfrm>
        </p:spPr>
        <p:txBody>
          <a:bodyPr/>
          <a:lstStyle/>
          <a:p>
            <a:endParaRPr lang="de-CH" dirty="0"/>
          </a:p>
        </p:txBody>
      </p:sp>
      <p:sp>
        <p:nvSpPr>
          <p:cNvPr id="6" name="Textplatzhalter 5"/>
          <p:cNvSpPr>
            <a:spLocks noGrp="1"/>
          </p:cNvSpPr>
          <p:nvPr>
            <p:ph type="body" sz="quarter" idx="14"/>
          </p:nvPr>
        </p:nvSpPr>
        <p:spPr>
          <a:xfrm>
            <a:off x="755154" y="908720"/>
            <a:ext cx="7894638" cy="5112568"/>
          </a:xfrm>
        </p:spPr>
        <p:txBody>
          <a:bodyPr/>
          <a:lstStyle/>
          <a:p>
            <a:pPr>
              <a:spcBef>
                <a:spcPts val="1200"/>
              </a:spcBef>
            </a:pPr>
            <a:r>
              <a:rPr lang="de-CH" dirty="0"/>
              <a:t>Darüber nachdenken, was einem im Blick auf Sterben oder Weiterleben wichtig ist.</a:t>
            </a:r>
          </a:p>
          <a:p>
            <a:pPr>
              <a:spcBef>
                <a:spcPts val="1200"/>
              </a:spcBef>
            </a:pPr>
            <a:r>
              <a:rPr lang="de-CH" dirty="0"/>
              <a:t>Ausfüllen einer Patientenverfügung</a:t>
            </a:r>
          </a:p>
          <a:p>
            <a:pPr>
              <a:spcBef>
                <a:spcPts val="1200"/>
              </a:spcBef>
            </a:pPr>
            <a:r>
              <a:rPr lang="de-CH" dirty="0"/>
              <a:t>Klären, wer im Fall eigener Urteilsunfähigkeit einmal stell-vertretend für uns medizinische Lebensende-Entscheidungen fällen soll.</a:t>
            </a:r>
          </a:p>
          <a:p>
            <a:pPr>
              <a:spcBef>
                <a:spcPts val="1200"/>
              </a:spcBef>
            </a:pPr>
            <a:r>
              <a:rPr lang="de-CH" dirty="0"/>
              <a:t>In der Gegenwart intensiv leben, um lebenssatt zu werden und zur gegebenen Zeit das Leben loslassen und sterben zu können ohne das Gefühl, das Leben verpasst zu haben.</a:t>
            </a:r>
          </a:p>
          <a:p>
            <a:pPr marL="0" indent="0" algn="ctr">
              <a:spcBef>
                <a:spcPts val="1200"/>
              </a:spcBef>
              <a:buNone/>
            </a:pPr>
            <a:r>
              <a:rPr lang="de-CH" dirty="0"/>
              <a:t>«Je akzeptierter wir den Tod in das eigene</a:t>
            </a:r>
            <a:br>
              <a:rPr lang="de-CH" dirty="0"/>
            </a:br>
            <a:r>
              <a:rPr lang="de-CH" dirty="0"/>
              <a:t>Lebenskonzept einbauen, desto lebendiger</a:t>
            </a:r>
            <a:br>
              <a:rPr lang="de-CH" dirty="0"/>
            </a:br>
            <a:r>
              <a:rPr lang="de-CH" dirty="0"/>
              <a:t>vermögen wir das Leben zu leben».</a:t>
            </a:r>
            <a:br>
              <a:rPr lang="de-DE" dirty="0"/>
            </a:br>
            <a:r>
              <a:rPr lang="de-CH" sz="1800" dirty="0"/>
              <a:t>(</a:t>
            </a:r>
            <a:r>
              <a:rPr lang="de-CH" sz="1800" dirty="0" err="1"/>
              <a:t>V.Kast</a:t>
            </a:r>
            <a:r>
              <a:rPr lang="de-CH" sz="1800" dirty="0"/>
              <a:t>)</a:t>
            </a:r>
          </a:p>
        </p:txBody>
      </p:sp>
      <p:sp>
        <p:nvSpPr>
          <p:cNvPr id="4" name="Fußzeilenplatzhalter 3">
            <a:extLst>
              <a:ext uri="{FF2B5EF4-FFF2-40B4-BE49-F238E27FC236}">
                <a16:creationId xmlns:a16="http://schemas.microsoft.com/office/drawing/2014/main" id="{5B248F32-C965-489E-A5B0-23C567470DC1}"/>
              </a:ext>
            </a:extLst>
          </p:cNvPr>
          <p:cNvSpPr>
            <a:spLocks noGrp="1"/>
          </p:cNvSpPr>
          <p:nvPr>
            <p:ph type="ftr" sz="quarter" idx="11"/>
          </p:nvPr>
        </p:nvSpPr>
        <p:spPr/>
        <p:txBody>
          <a:bodyPr/>
          <a:lstStyle/>
          <a:p>
            <a:r>
              <a:rPr lang="de-CH"/>
              <a:t>H.Rüegger, Selbstbestimmtes Sterben</a:t>
            </a:r>
          </a:p>
        </p:txBody>
      </p:sp>
    </p:spTree>
    <p:extLst>
      <p:ext uri="{BB962C8B-B14F-4D97-AF65-F5344CB8AC3E}">
        <p14:creationId xmlns:p14="http://schemas.microsoft.com/office/powerpoint/2010/main" val="34512742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r>
              <a:rPr lang="de-DE" sz="900"/>
              <a:t>16.11.2023</a:t>
            </a:r>
            <a:endParaRPr lang="de-CH" sz="900" dirty="0"/>
          </a:p>
        </p:txBody>
      </p:sp>
      <p:sp>
        <p:nvSpPr>
          <p:cNvPr id="5" name="Textplatzhalter 4"/>
          <p:cNvSpPr>
            <a:spLocks noGrp="1"/>
          </p:cNvSpPr>
          <p:nvPr>
            <p:ph type="body" sz="quarter" idx="13"/>
          </p:nvPr>
        </p:nvSpPr>
        <p:spPr/>
        <p:txBody>
          <a:bodyPr/>
          <a:lstStyle/>
          <a:p>
            <a:endParaRPr lang="de-CH" dirty="0"/>
          </a:p>
        </p:txBody>
      </p:sp>
      <p:sp>
        <p:nvSpPr>
          <p:cNvPr id="6" name="Textplatzhalter 5"/>
          <p:cNvSpPr>
            <a:spLocks noGrp="1"/>
          </p:cNvSpPr>
          <p:nvPr>
            <p:ph type="body" sz="quarter" idx="14"/>
          </p:nvPr>
        </p:nvSpPr>
        <p:spPr>
          <a:xfrm>
            <a:off x="781050" y="1052736"/>
            <a:ext cx="7855690" cy="4896543"/>
          </a:xfrm>
        </p:spPr>
        <p:txBody>
          <a:bodyPr/>
          <a:lstStyle/>
          <a:p>
            <a:pPr marL="0" indent="0">
              <a:buNone/>
            </a:pPr>
            <a:endParaRPr lang="de-CH" dirty="0"/>
          </a:p>
          <a:p>
            <a:pPr marL="0" indent="0">
              <a:buNone/>
            </a:pPr>
            <a:endParaRPr lang="de-CH" dirty="0"/>
          </a:p>
          <a:p>
            <a:pPr marL="0" indent="0">
              <a:buNone/>
            </a:pPr>
            <a:r>
              <a:rPr lang="de-CH" sz="2000" dirty="0"/>
              <a:t>Heinz Rüegger / Roland Kunz</a:t>
            </a:r>
          </a:p>
          <a:p>
            <a:pPr marL="0" indent="0">
              <a:buNone/>
            </a:pPr>
            <a:r>
              <a:rPr lang="de-CH" sz="2000" b="1" dirty="0"/>
              <a:t>Über selbstbestimmtes Sterben.</a:t>
            </a:r>
          </a:p>
          <a:p>
            <a:pPr marL="0" indent="0">
              <a:buNone/>
            </a:pPr>
            <a:r>
              <a:rPr lang="de-CH" sz="2000" b="1" dirty="0"/>
              <a:t>Zwischen Freiheit, Verantwortung</a:t>
            </a:r>
            <a:br>
              <a:rPr lang="de-CH" sz="2000" b="1" dirty="0"/>
            </a:br>
            <a:r>
              <a:rPr lang="de-CH" sz="2000" b="1" dirty="0"/>
              <a:t>und Überforderung.</a:t>
            </a:r>
          </a:p>
          <a:p>
            <a:pPr marL="0" indent="0">
              <a:buNone/>
            </a:pPr>
            <a:r>
              <a:rPr lang="de-CH" sz="2000" dirty="0"/>
              <a:t>Zürich: rüffer &amp; rub 2020</a:t>
            </a:r>
            <a:br>
              <a:rPr lang="de-CH" sz="2000" dirty="0"/>
            </a:br>
            <a:r>
              <a:rPr lang="de-CH" sz="2000" dirty="0"/>
              <a:t>205 Seiten</a:t>
            </a:r>
          </a:p>
          <a:p>
            <a:pPr marL="0" indent="0">
              <a:buNone/>
            </a:pPr>
            <a:endParaRPr lang="de-CH" sz="2000" dirty="0"/>
          </a:p>
          <a:p>
            <a:pPr marL="0" indent="0" algn="ctr">
              <a:buNone/>
            </a:pPr>
            <a:br>
              <a:rPr lang="de-CH" sz="3200" dirty="0"/>
            </a:br>
            <a:endParaRPr lang="de-CH" dirty="0"/>
          </a:p>
          <a:p>
            <a:pPr marL="0" indent="0" algn="ctr">
              <a:buNone/>
            </a:pPr>
            <a:endParaRPr lang="de-CH" dirty="0"/>
          </a:p>
          <a:p>
            <a:pPr marL="0" indent="0" algn="ctr">
              <a:buNone/>
            </a:pPr>
            <a:endParaRPr lang="de-CH" dirty="0"/>
          </a:p>
        </p:txBody>
      </p:sp>
      <p:sp>
        <p:nvSpPr>
          <p:cNvPr id="2" name="Fußzeilenplatzhalter 1">
            <a:extLst>
              <a:ext uri="{FF2B5EF4-FFF2-40B4-BE49-F238E27FC236}">
                <a16:creationId xmlns:a16="http://schemas.microsoft.com/office/drawing/2014/main" id="{016F757B-F1A2-428C-9CB7-FF4EF6B0CF0B}"/>
              </a:ext>
            </a:extLst>
          </p:cNvPr>
          <p:cNvSpPr>
            <a:spLocks noGrp="1"/>
          </p:cNvSpPr>
          <p:nvPr>
            <p:ph type="ftr" sz="quarter" idx="11"/>
          </p:nvPr>
        </p:nvSpPr>
        <p:spPr/>
        <p:txBody>
          <a:bodyPr/>
          <a:lstStyle/>
          <a:p>
            <a:r>
              <a:rPr lang="de-CH"/>
              <a:t>H.Rüegger, Selbstbestimmtes Sterben</a:t>
            </a:r>
          </a:p>
        </p:txBody>
      </p:sp>
      <p:pic>
        <p:nvPicPr>
          <p:cNvPr id="1026" name="Picture 2" descr="Über selbstbestimmtes Sterben Bild 1">
            <a:extLst>
              <a:ext uri="{FF2B5EF4-FFF2-40B4-BE49-F238E27FC236}">
                <a16:creationId xmlns:a16="http://schemas.microsoft.com/office/drawing/2014/main" id="{90668761-3508-47F3-8CF4-2C218C0EC2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8" y="1416655"/>
            <a:ext cx="2547739" cy="4024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2852847"/>
      </p:ext>
    </p:extLst>
  </p:cSld>
  <p:clrMapOvr>
    <a:masterClrMapping/>
  </p:clrMapOvr>
</p:sld>
</file>

<file path=ppt/theme/theme1.xml><?xml version="1.0" encoding="utf-8"?>
<a:theme xmlns:a="http://schemas.openxmlformats.org/drawingml/2006/main" name="PP_Vorlage_Institut_Neumuenster">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Institut Neumünster">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nhaltsfolie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Institut Neumünster">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PP_Vorlage_Institut_Neumuenster</Template>
  <TotalTime>0</TotalTime>
  <Words>1365</Words>
  <Application>Microsoft Office PowerPoint</Application>
  <PresentationFormat>Bildschirmpräsentation (4:3)</PresentationFormat>
  <Paragraphs>97</Paragraphs>
  <Slides>15</Slides>
  <Notes>15</Notes>
  <HiddenSlides>0</HiddenSlides>
  <MMClips>0</MMClips>
  <ScaleCrop>false</ScaleCrop>
  <HeadingPairs>
    <vt:vector size="6" baseType="variant">
      <vt:variant>
        <vt:lpstr>Verwendete Schriftarten</vt:lpstr>
      </vt:variant>
      <vt:variant>
        <vt:i4>2</vt:i4>
      </vt:variant>
      <vt:variant>
        <vt:lpstr>Design</vt:lpstr>
      </vt:variant>
      <vt:variant>
        <vt:i4>2</vt:i4>
      </vt:variant>
      <vt:variant>
        <vt:lpstr>Folientitel</vt:lpstr>
      </vt:variant>
      <vt:variant>
        <vt:i4>15</vt:i4>
      </vt:variant>
    </vt:vector>
  </HeadingPairs>
  <TitlesOfParts>
    <vt:vector size="19" baseType="lpstr">
      <vt:lpstr>Arial</vt:lpstr>
      <vt:lpstr>Calibri</vt:lpstr>
      <vt:lpstr>PP_Vorlage_Institut_Neumuenster</vt:lpstr>
      <vt:lpstr>Inhaltsfolien</vt:lpstr>
      <vt:lpstr>Selbstbestimmtes Sterben zwischen Freiheit und Zumutung   Kantonaler Seniorenverband Zug 16. November 2023</vt:lpstr>
      <vt:lpstr>Multioptionsdilemma</vt:lpstr>
      <vt:lpstr>Vom Schicksal zum ‘Machsal’ (O. Marquard)</vt:lpstr>
      <vt:lpstr>PowerPoint-Präsentation</vt:lpstr>
      <vt:lpstr>Rechtzeitiges Sterben</vt:lpstr>
      <vt:lpstr>Selbstbestimmung der Betroffenen</vt:lpstr>
      <vt:lpstr>PowerPoint-Präsentation</vt:lpstr>
      <vt:lpstr>PowerPoint-Präsentation</vt:lpstr>
      <vt:lpstr>Selbstbestimmtes Sterben als neues Paradigma des Sterbens</vt:lpstr>
      <vt:lpstr>Formen selbstbestimmten Sterbens</vt:lpstr>
      <vt:lpstr>PowerPoint-Präsentation</vt:lpstr>
      <vt:lpstr>Was beinhaltet Selbstbestimmung?</vt:lpstr>
      <vt:lpstr>Befähigung zu selbstbestimmtem Sterben</vt:lpstr>
      <vt:lpstr>PowerPoint-Präsentation</vt:lpstr>
      <vt:lpstr>PowerPoint-Präsentation</vt:lpstr>
    </vt:vector>
  </TitlesOfParts>
  <Company>SDWN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Rüegger Heinz</dc:creator>
  <cp:lastModifiedBy>Walter Richner</cp:lastModifiedBy>
  <cp:revision>311</cp:revision>
  <cp:lastPrinted>2017-05-18T07:54:46Z</cp:lastPrinted>
  <dcterms:created xsi:type="dcterms:W3CDTF">2015-01-30T11:47:27Z</dcterms:created>
  <dcterms:modified xsi:type="dcterms:W3CDTF">2023-11-08T14:49:46Z</dcterms:modified>
</cp:coreProperties>
</file>